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59" r:id="rId5"/>
    <p:sldMasterId id="2147483789" r:id="rId6"/>
    <p:sldMasterId id="2147483826" r:id="rId7"/>
  </p:sldMasterIdLst>
  <p:notesMasterIdLst>
    <p:notesMasterId r:id="rId20"/>
  </p:notesMasterIdLst>
  <p:sldIdLst>
    <p:sldId id="256" r:id="rId8"/>
    <p:sldId id="285" r:id="rId9"/>
    <p:sldId id="267" r:id="rId10"/>
    <p:sldId id="287" r:id="rId11"/>
    <p:sldId id="302" r:id="rId12"/>
    <p:sldId id="286" r:id="rId13"/>
    <p:sldId id="292" r:id="rId14"/>
    <p:sldId id="271" r:id="rId15"/>
    <p:sldId id="300" r:id="rId16"/>
    <p:sldId id="301" r:id="rId17"/>
    <p:sldId id="299" r:id="rId18"/>
    <p:sldId id="284" r:id="rId1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3E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86005C-F16B-4534-A4D2-4180D2B32950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B8D74-7486-4A2E-83FC-4FBB64D1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588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DE449-AB79-EC4A-A4DF-4527E985C9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37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DE449-AB79-EC4A-A4DF-4527E985C9D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09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tx1">
                  <a:lumMod val="75000"/>
                  <a:lumOff val="25000"/>
                </a:schemeClr>
              </a:buClr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42203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EE160-6077-2E4F-9133-C24B94A880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22313" y="1676400"/>
            <a:ext cx="7772400" cy="1362075"/>
          </a:xfrm>
        </p:spPr>
        <p:txBody>
          <a:bodyPr anchor="b" anchorCtr="0"/>
          <a:lstStyle>
            <a:lvl1pPr algn="ctr">
              <a:defRPr sz="3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48000"/>
            <a:ext cx="7772400" cy="1500187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014168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EE160-6077-2E4F-9133-C24B94A880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22313" y="1676400"/>
            <a:ext cx="7772400" cy="1362075"/>
          </a:xfrm>
        </p:spPr>
        <p:txBody>
          <a:bodyPr anchor="b" anchorCtr="0"/>
          <a:lstStyle>
            <a:lvl1pPr algn="r">
              <a:defRPr sz="3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48000"/>
            <a:ext cx="7772400" cy="1500187"/>
          </a:xfrm>
          <a:prstGeom prst="rect">
            <a:avLst/>
          </a:prstGeom>
        </p:spPr>
        <p:txBody>
          <a:bodyPr vert="horz" anchor="t" anchorCtr="0"/>
          <a:lstStyle>
            <a:lvl1pPr marL="0" indent="0" algn="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794694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Blu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72EE160-6077-2E4F-9133-C24B94A880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22313" y="1676400"/>
            <a:ext cx="7772400" cy="1362075"/>
          </a:xfrm>
        </p:spPr>
        <p:txBody>
          <a:bodyPr anchor="b" anchorCtr="0"/>
          <a:lstStyle>
            <a:lvl1pPr algn="r">
              <a:defRPr sz="3200" b="1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48000"/>
            <a:ext cx="7772400" cy="1500187"/>
          </a:xfrm>
          <a:prstGeom prst="rect">
            <a:avLst/>
          </a:prstGeom>
        </p:spPr>
        <p:txBody>
          <a:bodyPr vert="horz" anchor="t" anchorCtr="0"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569018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Gree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72EE160-6077-2E4F-9133-C24B94A880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22313" y="1676400"/>
            <a:ext cx="7772400" cy="1362075"/>
          </a:xfrm>
        </p:spPr>
        <p:txBody>
          <a:bodyPr anchor="b" anchorCtr="0"/>
          <a:lstStyle>
            <a:lvl1pPr algn="r">
              <a:defRPr sz="3200" b="1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48000"/>
            <a:ext cx="7772400" cy="1500187"/>
          </a:xfrm>
          <a:prstGeom prst="rect">
            <a:avLst/>
          </a:prstGeom>
        </p:spPr>
        <p:txBody>
          <a:bodyPr vert="horz" anchor="t" anchorCtr="0"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997797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Clay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72EE160-6077-2E4F-9133-C24B94A880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22313" y="1676400"/>
            <a:ext cx="7772400" cy="1362075"/>
          </a:xfrm>
        </p:spPr>
        <p:txBody>
          <a:bodyPr anchor="b" anchorCtr="0"/>
          <a:lstStyle>
            <a:lvl1pPr algn="r">
              <a:defRPr sz="3200" b="1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48000"/>
            <a:ext cx="7772400" cy="1500187"/>
          </a:xfrm>
          <a:prstGeom prst="rect">
            <a:avLst/>
          </a:prstGeom>
        </p:spPr>
        <p:txBody>
          <a:bodyPr vert="horz" anchor="t" anchorCtr="0"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669636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EE160-6077-2E4F-9133-C24B94A880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22313" y="1676400"/>
            <a:ext cx="7772400" cy="1362075"/>
          </a:xfrm>
        </p:spPr>
        <p:txBody>
          <a:bodyPr anchor="b" anchorCtr="0"/>
          <a:lstStyle>
            <a:lvl1pPr algn="ctr">
              <a:defRPr sz="3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48000"/>
            <a:ext cx="7772400" cy="1500187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014168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tx1">
                  <a:lumMod val="75000"/>
                  <a:lumOff val="25000"/>
                </a:schemeClr>
              </a:buClr>
              <a:defRPr sz="2000"/>
            </a:lvl1pPr>
            <a:lvl2pPr>
              <a:buClr>
                <a:schemeClr val="tx1">
                  <a:lumMod val="75000"/>
                  <a:lumOff val="25000"/>
                </a:schemeClr>
              </a:buClr>
              <a:defRPr sz="2000">
                <a:solidFill>
                  <a:schemeClr val="bg2">
                    <a:lumMod val="75000"/>
                  </a:schemeClr>
                </a:solidFill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1800">
                <a:solidFill>
                  <a:schemeClr val="bg2">
                    <a:lumMod val="75000"/>
                  </a:schemeClr>
                </a:solidFill>
              </a:defRPr>
            </a:lvl3pPr>
            <a:lvl4pPr>
              <a:buClr>
                <a:schemeClr val="tx1">
                  <a:lumMod val="75000"/>
                  <a:lumOff val="25000"/>
                </a:schemeClr>
              </a:buClr>
              <a:defRPr sz="1600">
                <a:solidFill>
                  <a:schemeClr val="bg2">
                    <a:lumMod val="75000"/>
                  </a:schemeClr>
                </a:solidFill>
              </a:defRPr>
            </a:lvl4pPr>
            <a:lvl5pPr>
              <a:buClr>
                <a:schemeClr val="tx1">
                  <a:lumMod val="75000"/>
                  <a:lumOff val="25000"/>
                </a:schemeClr>
              </a:buClr>
              <a:defRPr sz="14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39436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cente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2400"/>
            </a:lvl1pPr>
            <a:lvl2pPr marL="301625" indent="0" algn="ctr"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2400">
                <a:solidFill>
                  <a:schemeClr val="tx1"/>
                </a:solidFill>
              </a:defRPr>
            </a:lvl2pPr>
            <a:lvl3pPr marL="627063" indent="0" algn="ctr"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2000">
                <a:solidFill>
                  <a:schemeClr val="tx1"/>
                </a:solidFill>
              </a:defRPr>
            </a:lvl3pPr>
            <a:lvl4pPr marL="914400" indent="0" algn="ctr"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800">
                <a:solidFill>
                  <a:schemeClr val="tx1"/>
                </a:solidFill>
              </a:defRPr>
            </a:lvl4pPr>
            <a:lvl5pPr marL="1233488" indent="0" algn="ctr"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96669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57200" y="1600200"/>
            <a:ext cx="8229600" cy="5334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tx1">
                  <a:lumMod val="75000"/>
                  <a:lumOff val="25000"/>
                </a:schemeClr>
              </a:buClr>
              <a:defRPr sz="2000"/>
            </a:lvl1pPr>
            <a:lvl2pPr>
              <a:buClr>
                <a:schemeClr val="tx1">
                  <a:lumMod val="75000"/>
                  <a:lumOff val="25000"/>
                </a:schemeClr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tx1">
                  <a:lumMod val="75000"/>
                  <a:lumOff val="25000"/>
                </a:schemeClr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tx1">
                  <a:lumMod val="75000"/>
                  <a:lumOff val="25000"/>
                </a:schemeClr>
              </a:buCl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84918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57200" y="1600200"/>
            <a:ext cx="8229600" cy="5334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305329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481387"/>
            <a:ext cx="7772400" cy="1362075"/>
          </a:xfrm>
        </p:spPr>
        <p:txBody>
          <a:bodyPr anchor="t"/>
          <a:lstStyle>
            <a:lvl1pPr algn="r">
              <a:defRPr sz="3200" b="1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81200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784375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tx1">
                  <a:lumMod val="75000"/>
                  <a:lumOff val="25000"/>
                </a:schemeClr>
              </a:buClr>
              <a:defRPr sz="1800"/>
            </a:lvl1pPr>
            <a:lvl2pPr>
              <a:buClr>
                <a:schemeClr val="tx1">
                  <a:lumMod val="75000"/>
                  <a:lumOff val="25000"/>
                </a:schemeClr>
              </a:buClr>
              <a:defRPr sz="1600">
                <a:solidFill>
                  <a:schemeClr val="tx1"/>
                </a:solidFill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1400">
                <a:solidFill>
                  <a:schemeClr val="tx1"/>
                </a:solidFill>
              </a:defRPr>
            </a:lvl3pPr>
            <a:lvl4pPr>
              <a:buClr>
                <a:schemeClr val="tx1">
                  <a:lumMod val="75000"/>
                  <a:lumOff val="25000"/>
                </a:schemeClr>
              </a:buClr>
              <a:defRPr sz="1200">
                <a:solidFill>
                  <a:schemeClr val="tx1"/>
                </a:solidFill>
              </a:defRPr>
            </a:lvl4pPr>
            <a:lvl5pPr>
              <a:buClr>
                <a:schemeClr val="tx1">
                  <a:lumMod val="75000"/>
                  <a:lumOff val="25000"/>
                </a:schemeClr>
              </a:buClr>
              <a:defRPr sz="12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tx1">
                  <a:lumMod val="75000"/>
                  <a:lumOff val="25000"/>
                </a:schemeClr>
              </a:buClr>
              <a:defRPr sz="1800"/>
            </a:lvl1pPr>
            <a:lvl2pPr>
              <a:buClr>
                <a:schemeClr val="tx1">
                  <a:lumMod val="75000"/>
                  <a:lumOff val="25000"/>
                </a:schemeClr>
              </a:buClr>
              <a:defRPr sz="1600">
                <a:solidFill>
                  <a:schemeClr val="tx1"/>
                </a:solidFill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1400">
                <a:solidFill>
                  <a:schemeClr val="tx1"/>
                </a:solidFill>
              </a:defRPr>
            </a:lvl3pPr>
            <a:lvl4pPr>
              <a:buClr>
                <a:schemeClr val="tx1">
                  <a:lumMod val="75000"/>
                  <a:lumOff val="25000"/>
                </a:schemeClr>
              </a:buClr>
              <a:defRPr sz="1200">
                <a:solidFill>
                  <a:schemeClr val="tx1"/>
                </a:solidFill>
              </a:defRPr>
            </a:lvl4pPr>
            <a:lvl5pPr>
              <a:buClr>
                <a:schemeClr val="tx1">
                  <a:lumMod val="75000"/>
                  <a:lumOff val="25000"/>
                </a:schemeClr>
              </a:buClr>
              <a:defRPr sz="12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47542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71700" y="76200"/>
            <a:ext cx="6515100" cy="8556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57200" y="1600200"/>
            <a:ext cx="8229600" cy="5334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4038600" cy="3992563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tx1">
                  <a:lumMod val="75000"/>
                  <a:lumOff val="25000"/>
                </a:schemeClr>
              </a:buClr>
              <a:defRPr sz="1800"/>
            </a:lvl1pPr>
            <a:lvl2pPr>
              <a:buClr>
                <a:schemeClr val="tx1">
                  <a:lumMod val="75000"/>
                  <a:lumOff val="25000"/>
                </a:schemeClr>
              </a:buClr>
              <a:defRPr sz="1800">
                <a:solidFill>
                  <a:schemeClr val="tx1"/>
                </a:solidFill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1600">
                <a:solidFill>
                  <a:schemeClr val="tx1"/>
                </a:solidFill>
              </a:defRPr>
            </a:lvl3pPr>
            <a:lvl4pPr>
              <a:buClr>
                <a:schemeClr val="tx1">
                  <a:lumMod val="75000"/>
                  <a:lumOff val="25000"/>
                </a:schemeClr>
              </a:buClr>
              <a:defRPr sz="1400">
                <a:solidFill>
                  <a:schemeClr val="tx1"/>
                </a:solidFill>
              </a:defRPr>
            </a:lvl4pPr>
            <a:lvl5pPr>
              <a:buClr>
                <a:schemeClr val="tx1">
                  <a:lumMod val="75000"/>
                  <a:lumOff val="25000"/>
                </a:schemeClr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4648200" y="2133600"/>
            <a:ext cx="4038600" cy="3992563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tx1">
                  <a:lumMod val="75000"/>
                  <a:lumOff val="25000"/>
                </a:schemeClr>
              </a:buClr>
              <a:defRPr sz="1800"/>
            </a:lvl1pPr>
            <a:lvl2pPr>
              <a:buClr>
                <a:schemeClr val="tx1">
                  <a:lumMod val="75000"/>
                  <a:lumOff val="25000"/>
                </a:schemeClr>
              </a:buClr>
              <a:defRPr sz="1800">
                <a:solidFill>
                  <a:schemeClr val="tx1"/>
                </a:solidFill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1600">
                <a:solidFill>
                  <a:schemeClr val="tx1"/>
                </a:solidFill>
              </a:defRPr>
            </a:lvl3pPr>
            <a:lvl4pPr>
              <a:buClr>
                <a:schemeClr val="tx1">
                  <a:lumMod val="75000"/>
                  <a:lumOff val="25000"/>
                </a:schemeClr>
              </a:buClr>
              <a:defRPr sz="1400">
                <a:solidFill>
                  <a:schemeClr val="tx1"/>
                </a:solidFill>
              </a:defRPr>
            </a:lvl4pPr>
            <a:lvl5pPr>
              <a:buClr>
                <a:schemeClr val="tx1">
                  <a:lumMod val="75000"/>
                  <a:lumOff val="25000"/>
                </a:schemeClr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1325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2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71700" y="76200"/>
            <a:ext cx="6515100" cy="8556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57200" y="1600200"/>
            <a:ext cx="4038600" cy="5334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4038600" cy="3992563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tx1">
                  <a:lumMod val="75000"/>
                  <a:lumOff val="25000"/>
                </a:schemeClr>
              </a:buClr>
              <a:defRPr sz="2000"/>
            </a:lvl1pPr>
            <a:lvl2pPr>
              <a:buClr>
                <a:schemeClr val="tx1">
                  <a:lumMod val="75000"/>
                  <a:lumOff val="25000"/>
                </a:schemeClr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tx1">
                  <a:lumMod val="75000"/>
                  <a:lumOff val="25000"/>
                </a:schemeClr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tx1">
                  <a:lumMod val="75000"/>
                  <a:lumOff val="25000"/>
                </a:schemeClr>
              </a:buCl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4648200" y="2133600"/>
            <a:ext cx="4038600" cy="3992563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tx1">
                  <a:lumMod val="75000"/>
                  <a:lumOff val="25000"/>
                </a:schemeClr>
              </a:buClr>
              <a:defRPr sz="2000"/>
            </a:lvl1pPr>
            <a:lvl2pPr>
              <a:buClr>
                <a:schemeClr val="tx1">
                  <a:lumMod val="75000"/>
                  <a:lumOff val="25000"/>
                </a:schemeClr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tx1">
                  <a:lumMod val="75000"/>
                  <a:lumOff val="25000"/>
                </a:schemeClr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tx1">
                  <a:lumMod val="75000"/>
                  <a:lumOff val="25000"/>
                </a:schemeClr>
              </a:buCl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648200" y="1600200"/>
            <a:ext cx="4038600" cy="5334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979543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EE160-6077-2E4F-9133-C24B94A880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22313" y="1676400"/>
            <a:ext cx="7772400" cy="1362075"/>
          </a:xfrm>
        </p:spPr>
        <p:txBody>
          <a:bodyPr anchor="b" anchorCtr="0"/>
          <a:lstStyle>
            <a:lvl1pPr algn="r">
              <a:defRPr sz="3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48000"/>
            <a:ext cx="7772400" cy="1500187"/>
          </a:xfrm>
          <a:prstGeom prst="rect">
            <a:avLst/>
          </a:prstGeom>
        </p:spPr>
        <p:txBody>
          <a:bodyPr vert="horz" anchor="t" anchorCtr="0"/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794694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481387"/>
            <a:ext cx="7772400" cy="1362075"/>
          </a:xfrm>
        </p:spPr>
        <p:txBody>
          <a:bodyPr anchor="t"/>
          <a:lstStyle>
            <a:lvl1pPr algn="r">
              <a:defRPr sz="3200" b="1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81200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331119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314022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3008313" cy="609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76401"/>
            <a:ext cx="5111750" cy="4572000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tx1">
                  <a:lumMod val="75000"/>
                  <a:lumOff val="25000"/>
                </a:schemeClr>
              </a:buClr>
              <a:defRPr sz="2400"/>
            </a:lvl1pPr>
            <a:lvl2pPr>
              <a:buClr>
                <a:schemeClr val="tx1">
                  <a:lumMod val="75000"/>
                  <a:lumOff val="25000"/>
                </a:schemeClr>
              </a:buClr>
              <a:defRPr sz="2000"/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1800"/>
            </a:lvl3pPr>
            <a:lvl4pPr>
              <a:buClr>
                <a:schemeClr val="tx1">
                  <a:lumMod val="75000"/>
                  <a:lumOff val="25000"/>
                </a:schemeClr>
              </a:buClr>
              <a:defRPr sz="1600"/>
            </a:lvl4pPr>
            <a:lvl5pPr>
              <a:buClr>
                <a:schemeClr val="tx1">
                  <a:lumMod val="75000"/>
                  <a:lumOff val="25000"/>
                </a:schemeClr>
              </a:buCl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86001"/>
            <a:ext cx="3008313" cy="396239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522653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4826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70037"/>
            <a:ext cx="5486400" cy="35052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>
                <a:sym typeface="Calibri" charset="0"/>
              </a:rPr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15000"/>
            <a:ext cx="5486400" cy="5000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976963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buClr>
                <a:schemeClr val="tx1">
                  <a:lumMod val="75000"/>
                  <a:lumOff val="25000"/>
                </a:schemeClr>
              </a:buClr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336430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Blu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72EE160-6077-2E4F-9133-C24B94A880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22313" y="1676400"/>
            <a:ext cx="7772400" cy="1362075"/>
          </a:xfrm>
        </p:spPr>
        <p:txBody>
          <a:bodyPr anchor="b" anchorCtr="0"/>
          <a:lstStyle>
            <a:lvl1pPr algn="r">
              <a:defRPr sz="3200" b="1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48000"/>
            <a:ext cx="7772400" cy="1500187"/>
          </a:xfrm>
          <a:prstGeom prst="rect">
            <a:avLst/>
          </a:prstGeom>
        </p:spPr>
        <p:txBody>
          <a:bodyPr vert="horz" anchor="t" anchorCtr="0"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569018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tx1">
                  <a:lumMod val="75000"/>
                  <a:lumOff val="25000"/>
                </a:schemeClr>
              </a:buClr>
              <a:defRPr sz="2800"/>
            </a:lvl1pPr>
            <a:lvl2pPr>
              <a:buClr>
                <a:schemeClr val="tx1">
                  <a:lumMod val="75000"/>
                  <a:lumOff val="25000"/>
                </a:schemeClr>
              </a:buClr>
              <a:defRPr sz="2400"/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/>
            </a:lvl3pPr>
            <a:lvl4pPr>
              <a:buClr>
                <a:schemeClr val="tx1">
                  <a:lumMod val="75000"/>
                  <a:lumOff val="25000"/>
                </a:schemeClr>
              </a:buClr>
              <a:defRPr sz="1800"/>
            </a:lvl4pPr>
            <a:lvl5pPr>
              <a:buClr>
                <a:schemeClr val="tx1">
                  <a:lumMod val="75000"/>
                  <a:lumOff val="2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tx1">
                  <a:lumMod val="75000"/>
                  <a:lumOff val="25000"/>
                </a:schemeClr>
              </a:buClr>
              <a:defRPr sz="2800"/>
            </a:lvl1pPr>
            <a:lvl2pPr>
              <a:buClr>
                <a:schemeClr val="tx1">
                  <a:lumMod val="75000"/>
                  <a:lumOff val="25000"/>
                </a:schemeClr>
              </a:buClr>
              <a:defRPr sz="2400"/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/>
            </a:lvl3pPr>
            <a:lvl4pPr>
              <a:buClr>
                <a:schemeClr val="tx1">
                  <a:lumMod val="75000"/>
                  <a:lumOff val="25000"/>
                </a:schemeClr>
              </a:buClr>
              <a:defRPr sz="1800"/>
            </a:lvl4pPr>
            <a:lvl5pPr>
              <a:buClr>
                <a:schemeClr val="tx1">
                  <a:lumMod val="75000"/>
                  <a:lumOff val="2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362328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Gree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72EE160-6077-2E4F-9133-C24B94A880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22313" y="1676400"/>
            <a:ext cx="7772400" cy="1362075"/>
          </a:xfrm>
        </p:spPr>
        <p:txBody>
          <a:bodyPr anchor="b" anchorCtr="0"/>
          <a:lstStyle>
            <a:lvl1pPr algn="r">
              <a:defRPr sz="3200" b="1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48000"/>
            <a:ext cx="7772400" cy="1500187"/>
          </a:xfrm>
          <a:prstGeom prst="rect">
            <a:avLst/>
          </a:prstGeom>
        </p:spPr>
        <p:txBody>
          <a:bodyPr vert="horz" anchor="t" anchorCtr="0"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997797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Clay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72EE160-6077-2E4F-9133-C24B94A880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22313" y="1676400"/>
            <a:ext cx="7772400" cy="1362075"/>
          </a:xfrm>
        </p:spPr>
        <p:txBody>
          <a:bodyPr anchor="b" anchorCtr="0"/>
          <a:lstStyle>
            <a:lvl1pPr algn="r">
              <a:defRPr sz="3200" b="1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48000"/>
            <a:ext cx="7772400" cy="1500187"/>
          </a:xfrm>
          <a:prstGeom prst="rect">
            <a:avLst/>
          </a:prstGeom>
        </p:spPr>
        <p:txBody>
          <a:bodyPr vert="horz" anchor="t" anchorCtr="0"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669636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EE160-6077-2E4F-9133-C24B94A880C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22313" y="1676400"/>
            <a:ext cx="7772400" cy="1362075"/>
          </a:xfrm>
        </p:spPr>
        <p:txBody>
          <a:bodyPr anchor="b" anchorCtr="0"/>
          <a:lstStyle>
            <a:lvl1pPr algn="ctr">
              <a:defRPr sz="3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48000"/>
            <a:ext cx="7772400" cy="1500187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578019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tx1">
                  <a:lumMod val="75000"/>
                  <a:lumOff val="25000"/>
                </a:schemeClr>
              </a:buClr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tx1">
                  <a:lumMod val="75000"/>
                  <a:lumOff val="2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tx1">
                  <a:lumMod val="75000"/>
                  <a:lumOff val="2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203343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EE160-6077-2E4F-9133-C24B94A880C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22313" y="1676400"/>
            <a:ext cx="7772400" cy="1362075"/>
          </a:xfrm>
        </p:spPr>
        <p:txBody>
          <a:bodyPr anchor="b" anchorCtr="0"/>
          <a:lstStyle>
            <a:lvl1pPr algn="r">
              <a:defRPr sz="3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48000"/>
            <a:ext cx="7772400" cy="1500187"/>
          </a:xfrm>
          <a:prstGeom prst="rect">
            <a:avLst/>
          </a:prstGeom>
        </p:spPr>
        <p:txBody>
          <a:bodyPr vert="horz" anchor="t" anchorCtr="0"/>
          <a:lstStyle>
            <a:lvl1pPr marL="0" indent="0" algn="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628372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481387"/>
            <a:ext cx="7772400" cy="1362075"/>
          </a:xfrm>
        </p:spPr>
        <p:txBody>
          <a:bodyPr anchor="t"/>
          <a:lstStyle>
            <a:lvl1pPr algn="r">
              <a:defRPr sz="3200" b="1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81200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545396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tx1">
                  <a:lumMod val="75000"/>
                  <a:lumOff val="25000"/>
                </a:schemeClr>
              </a:buClr>
              <a:defRPr sz="2800"/>
            </a:lvl1pPr>
            <a:lvl2pPr>
              <a:buClr>
                <a:schemeClr val="tx1">
                  <a:lumMod val="75000"/>
                  <a:lumOff val="25000"/>
                </a:schemeClr>
              </a:buClr>
              <a:defRPr sz="2400"/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/>
            </a:lvl3pPr>
            <a:lvl4pPr>
              <a:buClr>
                <a:schemeClr val="tx1">
                  <a:lumMod val="75000"/>
                  <a:lumOff val="25000"/>
                </a:schemeClr>
              </a:buClr>
              <a:defRPr sz="1800"/>
            </a:lvl4pPr>
            <a:lvl5pPr>
              <a:buClr>
                <a:schemeClr val="tx1">
                  <a:lumMod val="75000"/>
                  <a:lumOff val="2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tx1">
                  <a:lumMod val="75000"/>
                  <a:lumOff val="25000"/>
                </a:schemeClr>
              </a:buClr>
              <a:defRPr sz="2800"/>
            </a:lvl1pPr>
            <a:lvl2pPr>
              <a:buClr>
                <a:schemeClr val="tx1">
                  <a:lumMod val="75000"/>
                  <a:lumOff val="25000"/>
                </a:schemeClr>
              </a:buClr>
              <a:defRPr sz="2400"/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/>
            </a:lvl3pPr>
            <a:lvl4pPr>
              <a:buClr>
                <a:schemeClr val="tx1">
                  <a:lumMod val="75000"/>
                  <a:lumOff val="25000"/>
                </a:schemeClr>
              </a:buClr>
              <a:defRPr sz="1800"/>
            </a:lvl4pPr>
            <a:lvl5pPr>
              <a:buClr>
                <a:schemeClr val="tx1">
                  <a:lumMod val="75000"/>
                  <a:lumOff val="2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16322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71700" y="76200"/>
            <a:ext cx="6515100" cy="8556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44831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111090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3008313" cy="609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76401"/>
            <a:ext cx="5111750" cy="4572000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tx1">
                  <a:lumMod val="75000"/>
                  <a:lumOff val="25000"/>
                </a:schemeClr>
              </a:buClr>
              <a:defRPr sz="2400"/>
            </a:lvl1pPr>
            <a:lvl2pPr>
              <a:buClr>
                <a:schemeClr val="tx1">
                  <a:lumMod val="75000"/>
                  <a:lumOff val="25000"/>
                </a:schemeClr>
              </a:buClr>
              <a:defRPr sz="2000"/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1800"/>
            </a:lvl3pPr>
            <a:lvl4pPr>
              <a:buClr>
                <a:schemeClr val="tx1">
                  <a:lumMod val="75000"/>
                  <a:lumOff val="25000"/>
                </a:schemeClr>
              </a:buClr>
              <a:defRPr sz="1600"/>
            </a:lvl4pPr>
            <a:lvl5pPr>
              <a:buClr>
                <a:schemeClr val="tx1">
                  <a:lumMod val="75000"/>
                  <a:lumOff val="25000"/>
                </a:schemeClr>
              </a:buCl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86001"/>
            <a:ext cx="3008313" cy="396239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678256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5685456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4826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70037"/>
            <a:ext cx="5486400" cy="35052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>
                <a:sym typeface="Calibri" charset="0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15000"/>
            <a:ext cx="5486400" cy="5000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0714007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buClr>
                <a:schemeClr val="tx1">
                  <a:lumMod val="75000"/>
                  <a:lumOff val="25000"/>
                </a:schemeClr>
              </a:buClr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tx1">
                  <a:lumMod val="75000"/>
                  <a:lumOff val="2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tx1">
                  <a:lumMod val="75000"/>
                  <a:lumOff val="2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278102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Blu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72EE160-6077-2E4F-9133-C24B94A880C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22313" y="1676400"/>
            <a:ext cx="7772400" cy="1362075"/>
          </a:xfrm>
        </p:spPr>
        <p:txBody>
          <a:bodyPr anchor="b" anchorCtr="0"/>
          <a:lstStyle>
            <a:lvl1pPr algn="r">
              <a:defRPr sz="3200" b="1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48000"/>
            <a:ext cx="7772400" cy="1500187"/>
          </a:xfrm>
          <a:prstGeom prst="rect">
            <a:avLst/>
          </a:prstGeom>
        </p:spPr>
        <p:txBody>
          <a:bodyPr vert="horz" anchor="t" anchorCtr="0"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0596550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Gree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72EE160-6077-2E4F-9133-C24B94A880C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22313" y="1676400"/>
            <a:ext cx="7772400" cy="1362075"/>
          </a:xfrm>
        </p:spPr>
        <p:txBody>
          <a:bodyPr anchor="b" anchorCtr="0"/>
          <a:lstStyle>
            <a:lvl1pPr algn="r">
              <a:defRPr sz="3200" b="1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48000"/>
            <a:ext cx="7772400" cy="1500187"/>
          </a:xfrm>
          <a:prstGeom prst="rect">
            <a:avLst/>
          </a:prstGeom>
        </p:spPr>
        <p:txBody>
          <a:bodyPr vert="horz" anchor="t" anchorCtr="0"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1621273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Clay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72EE160-6077-2E4F-9133-C24B94A880C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22313" y="1676400"/>
            <a:ext cx="7772400" cy="1362075"/>
          </a:xfrm>
        </p:spPr>
        <p:txBody>
          <a:bodyPr anchor="b" anchorCtr="0"/>
          <a:lstStyle>
            <a:lvl1pPr algn="r">
              <a:defRPr sz="3200" b="1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48000"/>
            <a:ext cx="7772400" cy="1500187"/>
          </a:xfrm>
          <a:prstGeom prst="rect">
            <a:avLst/>
          </a:prstGeom>
        </p:spPr>
        <p:txBody>
          <a:bodyPr vert="horz" anchor="t" anchorCtr="0"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7667772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EE160-6077-2E4F-9133-C24B94A880C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22313" y="1676400"/>
            <a:ext cx="7772400" cy="1362075"/>
          </a:xfrm>
        </p:spPr>
        <p:txBody>
          <a:bodyPr anchor="b" anchorCtr="0"/>
          <a:lstStyle>
            <a:lvl1pPr algn="ctr">
              <a:defRPr sz="3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48000"/>
            <a:ext cx="7772400" cy="1500187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3524055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EE160-6077-2E4F-9133-C24B94A880C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22313" y="1676400"/>
            <a:ext cx="7772400" cy="1362075"/>
          </a:xfrm>
        </p:spPr>
        <p:txBody>
          <a:bodyPr anchor="b" anchorCtr="0"/>
          <a:lstStyle>
            <a:lvl1pPr algn="r">
              <a:defRPr sz="3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48000"/>
            <a:ext cx="7772400" cy="1500187"/>
          </a:xfrm>
          <a:prstGeom prst="rect">
            <a:avLst/>
          </a:prstGeom>
        </p:spPr>
        <p:txBody>
          <a:bodyPr vert="horz" anchor="t" anchorCtr="0"/>
          <a:lstStyle>
            <a:lvl1pPr marL="0" indent="0" algn="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3259059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Blu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72EE160-6077-2E4F-9133-C24B94A880C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22313" y="1676400"/>
            <a:ext cx="7772400" cy="1362075"/>
          </a:xfrm>
        </p:spPr>
        <p:txBody>
          <a:bodyPr anchor="b" anchorCtr="0"/>
          <a:lstStyle>
            <a:lvl1pPr algn="r">
              <a:defRPr sz="3200" b="1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48000"/>
            <a:ext cx="7772400" cy="1500187"/>
          </a:xfrm>
          <a:prstGeom prst="rect">
            <a:avLst/>
          </a:prstGeom>
        </p:spPr>
        <p:txBody>
          <a:bodyPr vert="horz" anchor="t" anchorCtr="0"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1316504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Gree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72EE160-6077-2E4F-9133-C24B94A880C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22313" y="1676400"/>
            <a:ext cx="7772400" cy="1362075"/>
          </a:xfrm>
        </p:spPr>
        <p:txBody>
          <a:bodyPr anchor="b" anchorCtr="0"/>
          <a:lstStyle>
            <a:lvl1pPr algn="r">
              <a:defRPr sz="3200" b="1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48000"/>
            <a:ext cx="7772400" cy="1500187"/>
          </a:xfrm>
          <a:prstGeom prst="rect">
            <a:avLst/>
          </a:prstGeom>
        </p:spPr>
        <p:txBody>
          <a:bodyPr vert="horz" anchor="t" anchorCtr="0"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590676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Clay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72EE160-6077-2E4F-9133-C24B94A880C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22313" y="1676400"/>
            <a:ext cx="7772400" cy="1362075"/>
          </a:xfrm>
        </p:spPr>
        <p:txBody>
          <a:bodyPr anchor="b" anchorCtr="0"/>
          <a:lstStyle>
            <a:lvl1pPr algn="r">
              <a:defRPr sz="3200" b="1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48000"/>
            <a:ext cx="7772400" cy="1500187"/>
          </a:xfrm>
          <a:prstGeom prst="rect">
            <a:avLst/>
          </a:prstGeom>
        </p:spPr>
        <p:txBody>
          <a:bodyPr vert="horz" anchor="t" anchorCtr="0"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402665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17300453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747DAD8-7B42-4EAA-B370-ED2B7F97E8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751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3008313" cy="609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76401"/>
            <a:ext cx="5111750" cy="4572000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tx1">
                  <a:lumMod val="75000"/>
                  <a:lumOff val="25000"/>
                </a:schemeClr>
              </a:buClr>
              <a:defRPr sz="2400"/>
            </a:lvl1pPr>
            <a:lvl2pPr>
              <a:buClr>
                <a:schemeClr val="tx1">
                  <a:lumMod val="75000"/>
                  <a:lumOff val="25000"/>
                </a:schemeClr>
              </a:buClr>
              <a:defRPr sz="2000"/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1800"/>
            </a:lvl3pPr>
            <a:lvl4pPr>
              <a:buClr>
                <a:schemeClr val="tx1">
                  <a:lumMod val="75000"/>
                  <a:lumOff val="25000"/>
                </a:schemeClr>
              </a:buClr>
              <a:defRPr sz="1600"/>
            </a:lvl4pPr>
            <a:lvl5pPr>
              <a:buClr>
                <a:schemeClr val="tx1">
                  <a:lumMod val="75000"/>
                  <a:lumOff val="25000"/>
                </a:schemeClr>
              </a:buCl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86001"/>
            <a:ext cx="3008313" cy="396239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695742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4826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70037"/>
            <a:ext cx="5486400" cy="35052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>
                <a:sym typeface="Calibri" charset="0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15000"/>
            <a:ext cx="5486400" cy="5000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779639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buClr>
                <a:schemeClr val="tx1">
                  <a:lumMod val="75000"/>
                  <a:lumOff val="25000"/>
                </a:schemeClr>
              </a:buClr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239664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EE160-6077-2E4F-9133-C24B94A880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22313" y="1676400"/>
            <a:ext cx="7772400" cy="1362075"/>
          </a:xfrm>
        </p:spPr>
        <p:txBody>
          <a:bodyPr anchor="b" anchorCtr="0"/>
          <a:lstStyle>
            <a:lvl1pPr algn="ctr">
              <a:defRPr sz="3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48000"/>
            <a:ext cx="7772400" cy="1500187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014168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image" Target="../media/image6.jpg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21" Type="http://schemas.openxmlformats.org/officeDocument/2006/relationships/image" Target="../media/image6.jpg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71700" y="76200"/>
            <a:ext cx="6515100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title style</a:t>
            </a:r>
            <a:endParaRPr lang="en-US" dirty="0">
              <a:sym typeface="Helvetic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2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E72EE160-6077-2E4F-9133-C24B94A880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014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88" r:id="rId9"/>
    <p:sldLayoutId id="2147483755" r:id="rId10"/>
    <p:sldLayoutId id="2147483754" r:id="rId11"/>
    <p:sldLayoutId id="2147483756" r:id="rId12"/>
    <p:sldLayoutId id="2147483757" r:id="rId13"/>
    <p:sldLayoutId id="2147483758" r:id="rId14"/>
  </p:sldLayoutIdLst>
  <p:transition/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73E87"/>
          </a:solidFill>
          <a:latin typeface="+mj-lt"/>
          <a:ea typeface="ＭＳ Ｐゴシック" charset="0"/>
          <a:cs typeface="ＭＳ Ｐゴシック" charset="0"/>
          <a:sym typeface="Helvetica" charset="0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73E87"/>
          </a:solidFill>
          <a:latin typeface="Arial" charset="0"/>
          <a:ea typeface="ＭＳ Ｐゴシック" charset="0"/>
          <a:cs typeface="ＭＳ Ｐゴシック" charset="0"/>
          <a:sym typeface="Helvetica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73E87"/>
          </a:solidFill>
          <a:latin typeface="Arial" charset="0"/>
          <a:ea typeface="ＭＳ Ｐゴシック" charset="0"/>
          <a:cs typeface="ＭＳ Ｐゴシック" charset="0"/>
          <a:sym typeface="Helvetica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73E87"/>
          </a:solidFill>
          <a:latin typeface="Arial" charset="0"/>
          <a:ea typeface="ＭＳ Ｐゴシック" charset="0"/>
          <a:cs typeface="ＭＳ Ｐゴシック" charset="0"/>
          <a:sym typeface="Helvetica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73E87"/>
          </a:solidFill>
          <a:latin typeface="Arial" charset="0"/>
          <a:ea typeface="ＭＳ Ｐゴシック" charset="0"/>
          <a:cs typeface="ＭＳ Ｐゴシック" charset="0"/>
          <a:sym typeface="Helvetica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73E87"/>
          </a:solidFill>
          <a:latin typeface="Helvetica" charset="0"/>
          <a:ea typeface="ヒラギノ角ゴ ProN W6" charset="0"/>
          <a:cs typeface="ヒラギノ角ゴ ProN W6" charset="0"/>
          <a:sym typeface="Helvetica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73E87"/>
          </a:solidFill>
          <a:latin typeface="Helvetica" charset="0"/>
          <a:ea typeface="ヒラギノ角ゴ ProN W6" charset="0"/>
          <a:cs typeface="ヒラギノ角ゴ ProN W6" charset="0"/>
          <a:sym typeface="Helvetica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73E87"/>
          </a:solidFill>
          <a:latin typeface="Helvetica" charset="0"/>
          <a:ea typeface="ヒラギノ角ゴ ProN W6" charset="0"/>
          <a:cs typeface="ヒラギノ角ゴ ProN W6" charset="0"/>
          <a:sym typeface="Helvetica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73E87"/>
          </a:solidFill>
          <a:latin typeface="Helvetica" charset="0"/>
          <a:ea typeface="ヒラギノ角ゴ ProN W6" charset="0"/>
          <a:cs typeface="ヒラギノ角ゴ ProN W6" charset="0"/>
          <a:sym typeface="Helvetica" charset="0"/>
        </a:defRPr>
      </a:lvl9pPr>
    </p:titleStyle>
    <p:bodyStyle>
      <a:lvl1pPr marL="273050" indent="-273050" algn="l" rtl="0" eaLnBrk="1" fontAlgn="base" hangingPunct="1">
        <a:spcBef>
          <a:spcPts val="600"/>
        </a:spcBef>
        <a:spcAft>
          <a:spcPct val="0"/>
        </a:spcAft>
        <a:buClr>
          <a:srgbClr val="31B6FD"/>
        </a:buClr>
        <a:buSzPct val="100000"/>
        <a:buFont typeface="Wingdings" charset="0"/>
        <a:buChar char="§"/>
        <a:defRPr sz="2400">
          <a:solidFill>
            <a:srgbClr val="073E87"/>
          </a:solidFill>
          <a:latin typeface="+mn-lt"/>
          <a:ea typeface="ＭＳ Ｐゴシック" charset="0"/>
          <a:cs typeface="ＭＳ Ｐゴシック" charset="0"/>
          <a:sym typeface="Calibri" charset="0"/>
        </a:defRPr>
      </a:lvl1pPr>
      <a:lvl2pPr marL="576263" indent="-274638" algn="l" rtl="0" eaLnBrk="1" fontAlgn="base" hangingPunct="1">
        <a:spcBef>
          <a:spcPts val="500"/>
        </a:spcBef>
        <a:spcAft>
          <a:spcPct val="0"/>
        </a:spcAft>
        <a:buClr>
          <a:srgbClr val="31B6FD"/>
        </a:buClr>
        <a:buSzPct val="100000"/>
        <a:buFont typeface="Wingdings" charset="0"/>
        <a:buChar char="§"/>
        <a:defRPr sz="2200">
          <a:solidFill>
            <a:srgbClr val="073E87"/>
          </a:solidFill>
          <a:latin typeface="+mn-lt"/>
          <a:ea typeface="ＭＳ Ｐゴシック" charset="0"/>
          <a:cs typeface="+mn-cs"/>
          <a:sym typeface="Calibri" charset="0"/>
        </a:defRPr>
      </a:lvl2pPr>
      <a:lvl3pPr marL="855663" indent="-228600" algn="l" rtl="0" eaLnBrk="1" fontAlgn="base" hangingPunct="1">
        <a:spcBef>
          <a:spcPts val="500"/>
        </a:spcBef>
        <a:spcAft>
          <a:spcPct val="0"/>
        </a:spcAft>
        <a:buClr>
          <a:srgbClr val="31B6FD"/>
        </a:buClr>
        <a:buSzPct val="100000"/>
        <a:buFont typeface="Wingdings" charset="0"/>
        <a:buChar char="§"/>
        <a:defRPr sz="2000">
          <a:solidFill>
            <a:srgbClr val="073E87"/>
          </a:solidFill>
          <a:latin typeface="+mn-lt"/>
          <a:ea typeface="ＭＳ Ｐゴシック" charset="0"/>
          <a:cs typeface="+mn-cs"/>
          <a:sym typeface="Calibri" charset="0"/>
        </a:defRPr>
      </a:lvl3pPr>
      <a:lvl4pPr marL="1143000" indent="-228600" algn="l" rtl="0" eaLnBrk="1" fontAlgn="base" hangingPunct="1">
        <a:spcBef>
          <a:spcPts val="400"/>
        </a:spcBef>
        <a:spcAft>
          <a:spcPct val="0"/>
        </a:spcAft>
        <a:buClr>
          <a:srgbClr val="31B6FD"/>
        </a:buClr>
        <a:buSzPct val="100000"/>
        <a:buFont typeface="Wingdings" charset="0"/>
        <a:buChar char="§"/>
        <a:defRPr>
          <a:solidFill>
            <a:srgbClr val="073E87"/>
          </a:solidFill>
          <a:latin typeface="+mn-lt"/>
          <a:ea typeface="ＭＳ Ｐゴシック" charset="0"/>
          <a:cs typeface="+mn-cs"/>
          <a:sym typeface="Calibri" charset="0"/>
        </a:defRPr>
      </a:lvl4pPr>
      <a:lvl5pPr marL="1462088" indent="-228600" algn="l" rtl="0" eaLnBrk="1" fontAlgn="base" hangingPunct="1">
        <a:spcBef>
          <a:spcPts val="400"/>
        </a:spcBef>
        <a:spcAft>
          <a:spcPct val="0"/>
        </a:spcAft>
        <a:buClr>
          <a:srgbClr val="31B6FD"/>
        </a:buClr>
        <a:buSzPct val="100000"/>
        <a:buFont typeface="Wingdings" charset="0"/>
        <a:buChar char="§"/>
        <a:defRPr sz="1600">
          <a:solidFill>
            <a:srgbClr val="073E87"/>
          </a:solidFill>
          <a:latin typeface="+mn-lt"/>
          <a:ea typeface="ＭＳ Ｐゴシック" charset="0"/>
          <a:cs typeface="+mn-cs"/>
          <a:sym typeface="Calibri" charset="0"/>
        </a:defRPr>
      </a:lvl5pPr>
      <a:lvl6pPr marL="1919288" indent="-228600" algn="l" rtl="0" eaLnBrk="1" fontAlgn="base" hangingPunct="1">
        <a:spcBef>
          <a:spcPts val="400"/>
        </a:spcBef>
        <a:spcAft>
          <a:spcPct val="0"/>
        </a:spcAft>
        <a:buClr>
          <a:srgbClr val="31B6FD"/>
        </a:buClr>
        <a:buSzPct val="100000"/>
        <a:buFont typeface="Wingdings" charset="0"/>
        <a:buChar char="§"/>
        <a:defRPr sz="1600">
          <a:solidFill>
            <a:srgbClr val="073E87"/>
          </a:solidFill>
          <a:latin typeface="+mn-lt"/>
          <a:ea typeface="+mn-ea"/>
          <a:cs typeface="+mn-cs"/>
          <a:sym typeface="Calibri" charset="0"/>
        </a:defRPr>
      </a:lvl6pPr>
      <a:lvl7pPr marL="2376488" indent="-228600" algn="l" rtl="0" eaLnBrk="1" fontAlgn="base" hangingPunct="1">
        <a:spcBef>
          <a:spcPts val="400"/>
        </a:spcBef>
        <a:spcAft>
          <a:spcPct val="0"/>
        </a:spcAft>
        <a:buClr>
          <a:srgbClr val="31B6FD"/>
        </a:buClr>
        <a:buSzPct val="100000"/>
        <a:buFont typeface="Wingdings" charset="0"/>
        <a:buChar char="§"/>
        <a:defRPr sz="1600">
          <a:solidFill>
            <a:srgbClr val="073E87"/>
          </a:solidFill>
          <a:latin typeface="+mn-lt"/>
          <a:ea typeface="+mn-ea"/>
          <a:cs typeface="+mn-cs"/>
          <a:sym typeface="Calibri" charset="0"/>
        </a:defRPr>
      </a:lvl7pPr>
      <a:lvl8pPr marL="2833688" indent="-228600" algn="l" rtl="0" eaLnBrk="1" fontAlgn="base" hangingPunct="1">
        <a:spcBef>
          <a:spcPts val="400"/>
        </a:spcBef>
        <a:spcAft>
          <a:spcPct val="0"/>
        </a:spcAft>
        <a:buClr>
          <a:srgbClr val="31B6FD"/>
        </a:buClr>
        <a:buSzPct val="100000"/>
        <a:buFont typeface="Wingdings" charset="0"/>
        <a:buChar char="§"/>
        <a:defRPr sz="1600">
          <a:solidFill>
            <a:srgbClr val="073E87"/>
          </a:solidFill>
          <a:latin typeface="+mn-lt"/>
          <a:ea typeface="+mn-ea"/>
          <a:cs typeface="+mn-cs"/>
          <a:sym typeface="Calibri" charset="0"/>
        </a:defRPr>
      </a:lvl8pPr>
      <a:lvl9pPr marL="3290888" indent="-228600" algn="l" rtl="0" eaLnBrk="1" fontAlgn="base" hangingPunct="1">
        <a:spcBef>
          <a:spcPts val="400"/>
        </a:spcBef>
        <a:spcAft>
          <a:spcPct val="0"/>
        </a:spcAft>
        <a:buClr>
          <a:srgbClr val="31B6FD"/>
        </a:buClr>
        <a:buSzPct val="100000"/>
        <a:buFont typeface="Wingdings" charset="0"/>
        <a:buChar char="§"/>
        <a:defRPr sz="1600">
          <a:solidFill>
            <a:srgbClr val="073E87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71700" y="76200"/>
            <a:ext cx="6515100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title style</a:t>
            </a:r>
            <a:endParaRPr lang="en-US" dirty="0">
              <a:sym typeface="Helvetic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2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E72EE160-6077-2E4F-9133-C24B94A880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  <p:sldLayoutId id="2147483806" r:id="rId17"/>
  </p:sldLayoutIdLst>
  <p:transition/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73E87"/>
          </a:solidFill>
          <a:latin typeface="+mj-lt"/>
          <a:ea typeface="ＭＳ Ｐゴシック" charset="0"/>
          <a:cs typeface="ＭＳ Ｐゴシック" charset="0"/>
          <a:sym typeface="Helvetica" charset="0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73E87"/>
          </a:solidFill>
          <a:latin typeface="Arial" charset="0"/>
          <a:ea typeface="ＭＳ Ｐゴシック" charset="0"/>
          <a:cs typeface="ＭＳ Ｐゴシック" charset="0"/>
          <a:sym typeface="Helvetica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73E87"/>
          </a:solidFill>
          <a:latin typeface="Arial" charset="0"/>
          <a:ea typeface="ＭＳ Ｐゴシック" charset="0"/>
          <a:cs typeface="ＭＳ Ｐゴシック" charset="0"/>
          <a:sym typeface="Helvetica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73E87"/>
          </a:solidFill>
          <a:latin typeface="Arial" charset="0"/>
          <a:ea typeface="ＭＳ Ｐゴシック" charset="0"/>
          <a:cs typeface="ＭＳ Ｐゴシック" charset="0"/>
          <a:sym typeface="Helvetica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73E87"/>
          </a:solidFill>
          <a:latin typeface="Arial" charset="0"/>
          <a:ea typeface="ＭＳ Ｐゴシック" charset="0"/>
          <a:cs typeface="ＭＳ Ｐゴシック" charset="0"/>
          <a:sym typeface="Helvetica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73E87"/>
          </a:solidFill>
          <a:latin typeface="Helvetica" charset="0"/>
          <a:ea typeface="ヒラギノ角ゴ ProN W6" charset="0"/>
          <a:cs typeface="ヒラギノ角ゴ ProN W6" charset="0"/>
          <a:sym typeface="Helvetica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73E87"/>
          </a:solidFill>
          <a:latin typeface="Helvetica" charset="0"/>
          <a:ea typeface="ヒラギノ角ゴ ProN W6" charset="0"/>
          <a:cs typeface="ヒラギノ角ゴ ProN W6" charset="0"/>
          <a:sym typeface="Helvetica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73E87"/>
          </a:solidFill>
          <a:latin typeface="Helvetica" charset="0"/>
          <a:ea typeface="ヒラギノ角ゴ ProN W6" charset="0"/>
          <a:cs typeface="ヒラギノ角ゴ ProN W6" charset="0"/>
          <a:sym typeface="Helvetica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73E87"/>
          </a:solidFill>
          <a:latin typeface="Helvetica" charset="0"/>
          <a:ea typeface="ヒラギノ角ゴ ProN W6" charset="0"/>
          <a:cs typeface="ヒラギノ角ゴ ProN W6" charset="0"/>
          <a:sym typeface="Helvetica" charset="0"/>
        </a:defRPr>
      </a:lvl9pPr>
    </p:titleStyle>
    <p:bodyStyle>
      <a:lvl1pPr marL="273050" indent="-273050" algn="l" rtl="0" eaLnBrk="1" fontAlgn="base" hangingPunct="1">
        <a:spcBef>
          <a:spcPts val="600"/>
        </a:spcBef>
        <a:spcAft>
          <a:spcPct val="0"/>
        </a:spcAft>
        <a:buClr>
          <a:srgbClr val="31B6FD"/>
        </a:buClr>
        <a:buSzPct val="100000"/>
        <a:buFont typeface="Wingdings" charset="0"/>
        <a:buChar char="§"/>
        <a:defRPr sz="2400">
          <a:solidFill>
            <a:srgbClr val="073E87"/>
          </a:solidFill>
          <a:latin typeface="+mn-lt"/>
          <a:ea typeface="ＭＳ Ｐゴシック" charset="0"/>
          <a:cs typeface="ＭＳ Ｐゴシック" charset="0"/>
          <a:sym typeface="Calibri" charset="0"/>
        </a:defRPr>
      </a:lvl1pPr>
      <a:lvl2pPr marL="576263" indent="-274638" algn="l" rtl="0" eaLnBrk="1" fontAlgn="base" hangingPunct="1">
        <a:spcBef>
          <a:spcPts val="500"/>
        </a:spcBef>
        <a:spcAft>
          <a:spcPct val="0"/>
        </a:spcAft>
        <a:buClr>
          <a:srgbClr val="31B6FD"/>
        </a:buClr>
        <a:buSzPct val="100000"/>
        <a:buFont typeface="Wingdings" charset="0"/>
        <a:buChar char="§"/>
        <a:defRPr sz="2200">
          <a:solidFill>
            <a:srgbClr val="073E87"/>
          </a:solidFill>
          <a:latin typeface="+mn-lt"/>
          <a:ea typeface="ＭＳ Ｐゴシック" charset="0"/>
          <a:cs typeface="+mn-cs"/>
          <a:sym typeface="Calibri" charset="0"/>
        </a:defRPr>
      </a:lvl2pPr>
      <a:lvl3pPr marL="855663" indent="-228600" algn="l" rtl="0" eaLnBrk="1" fontAlgn="base" hangingPunct="1">
        <a:spcBef>
          <a:spcPts val="500"/>
        </a:spcBef>
        <a:spcAft>
          <a:spcPct val="0"/>
        </a:spcAft>
        <a:buClr>
          <a:srgbClr val="31B6FD"/>
        </a:buClr>
        <a:buSzPct val="100000"/>
        <a:buFont typeface="Wingdings" charset="0"/>
        <a:buChar char="§"/>
        <a:defRPr sz="2000">
          <a:solidFill>
            <a:srgbClr val="073E87"/>
          </a:solidFill>
          <a:latin typeface="+mn-lt"/>
          <a:ea typeface="ＭＳ Ｐゴシック" charset="0"/>
          <a:cs typeface="+mn-cs"/>
          <a:sym typeface="Calibri" charset="0"/>
        </a:defRPr>
      </a:lvl3pPr>
      <a:lvl4pPr marL="1143000" indent="-228600" algn="l" rtl="0" eaLnBrk="1" fontAlgn="base" hangingPunct="1">
        <a:spcBef>
          <a:spcPts val="400"/>
        </a:spcBef>
        <a:spcAft>
          <a:spcPct val="0"/>
        </a:spcAft>
        <a:buClr>
          <a:srgbClr val="31B6FD"/>
        </a:buClr>
        <a:buSzPct val="100000"/>
        <a:buFont typeface="Wingdings" charset="0"/>
        <a:buChar char="§"/>
        <a:defRPr>
          <a:solidFill>
            <a:srgbClr val="073E87"/>
          </a:solidFill>
          <a:latin typeface="+mn-lt"/>
          <a:ea typeface="ＭＳ Ｐゴシック" charset="0"/>
          <a:cs typeface="+mn-cs"/>
          <a:sym typeface="Calibri" charset="0"/>
        </a:defRPr>
      </a:lvl4pPr>
      <a:lvl5pPr marL="1462088" indent="-228600" algn="l" rtl="0" eaLnBrk="1" fontAlgn="base" hangingPunct="1">
        <a:spcBef>
          <a:spcPts val="400"/>
        </a:spcBef>
        <a:spcAft>
          <a:spcPct val="0"/>
        </a:spcAft>
        <a:buClr>
          <a:srgbClr val="31B6FD"/>
        </a:buClr>
        <a:buSzPct val="100000"/>
        <a:buFont typeface="Wingdings" charset="0"/>
        <a:buChar char="§"/>
        <a:defRPr sz="1600">
          <a:solidFill>
            <a:srgbClr val="073E87"/>
          </a:solidFill>
          <a:latin typeface="+mn-lt"/>
          <a:ea typeface="ＭＳ Ｐゴシック" charset="0"/>
          <a:cs typeface="+mn-cs"/>
          <a:sym typeface="Calibri" charset="0"/>
        </a:defRPr>
      </a:lvl5pPr>
      <a:lvl6pPr marL="1919288" indent="-228600" algn="l" rtl="0" eaLnBrk="1" fontAlgn="base" hangingPunct="1">
        <a:spcBef>
          <a:spcPts val="400"/>
        </a:spcBef>
        <a:spcAft>
          <a:spcPct val="0"/>
        </a:spcAft>
        <a:buClr>
          <a:srgbClr val="31B6FD"/>
        </a:buClr>
        <a:buSzPct val="100000"/>
        <a:buFont typeface="Wingdings" charset="0"/>
        <a:buChar char="§"/>
        <a:defRPr sz="1600">
          <a:solidFill>
            <a:srgbClr val="073E87"/>
          </a:solidFill>
          <a:latin typeface="+mn-lt"/>
          <a:ea typeface="+mn-ea"/>
          <a:cs typeface="+mn-cs"/>
          <a:sym typeface="Calibri" charset="0"/>
        </a:defRPr>
      </a:lvl6pPr>
      <a:lvl7pPr marL="2376488" indent="-228600" algn="l" rtl="0" eaLnBrk="1" fontAlgn="base" hangingPunct="1">
        <a:spcBef>
          <a:spcPts val="400"/>
        </a:spcBef>
        <a:spcAft>
          <a:spcPct val="0"/>
        </a:spcAft>
        <a:buClr>
          <a:srgbClr val="31B6FD"/>
        </a:buClr>
        <a:buSzPct val="100000"/>
        <a:buFont typeface="Wingdings" charset="0"/>
        <a:buChar char="§"/>
        <a:defRPr sz="1600">
          <a:solidFill>
            <a:srgbClr val="073E87"/>
          </a:solidFill>
          <a:latin typeface="+mn-lt"/>
          <a:ea typeface="+mn-ea"/>
          <a:cs typeface="+mn-cs"/>
          <a:sym typeface="Calibri" charset="0"/>
        </a:defRPr>
      </a:lvl7pPr>
      <a:lvl8pPr marL="2833688" indent="-228600" algn="l" rtl="0" eaLnBrk="1" fontAlgn="base" hangingPunct="1">
        <a:spcBef>
          <a:spcPts val="400"/>
        </a:spcBef>
        <a:spcAft>
          <a:spcPct val="0"/>
        </a:spcAft>
        <a:buClr>
          <a:srgbClr val="31B6FD"/>
        </a:buClr>
        <a:buSzPct val="100000"/>
        <a:buFont typeface="Wingdings" charset="0"/>
        <a:buChar char="§"/>
        <a:defRPr sz="1600">
          <a:solidFill>
            <a:srgbClr val="073E87"/>
          </a:solidFill>
          <a:latin typeface="+mn-lt"/>
          <a:ea typeface="+mn-ea"/>
          <a:cs typeface="+mn-cs"/>
          <a:sym typeface="Calibri" charset="0"/>
        </a:defRPr>
      </a:lvl8pPr>
      <a:lvl9pPr marL="3290888" indent="-228600" algn="l" rtl="0" eaLnBrk="1" fontAlgn="base" hangingPunct="1">
        <a:spcBef>
          <a:spcPts val="400"/>
        </a:spcBef>
        <a:spcAft>
          <a:spcPct val="0"/>
        </a:spcAft>
        <a:buClr>
          <a:srgbClr val="31B6FD"/>
        </a:buClr>
        <a:buSzPct val="100000"/>
        <a:buFont typeface="Wingdings" charset="0"/>
        <a:buChar char="§"/>
        <a:defRPr sz="1600">
          <a:solidFill>
            <a:srgbClr val="073E87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71700" y="76200"/>
            <a:ext cx="6515100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title style</a:t>
            </a:r>
            <a:endParaRPr lang="en-US" dirty="0">
              <a:sym typeface="Helvetic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2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E72EE160-6077-2E4F-9133-C24B94A880C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93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  <p:sldLayoutId id="2147483843" r:id="rId17"/>
    <p:sldLayoutId id="2147483844" r:id="rId18"/>
    <p:sldLayoutId id="2147483845" r:id="rId19"/>
  </p:sldLayoutIdLst>
  <p:transition/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73E87"/>
          </a:solidFill>
          <a:latin typeface="+mj-lt"/>
          <a:ea typeface="ＭＳ Ｐゴシック" charset="0"/>
          <a:cs typeface="ＭＳ Ｐゴシック" charset="0"/>
          <a:sym typeface="Helvetica" charset="0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73E87"/>
          </a:solidFill>
          <a:latin typeface="Arial" charset="0"/>
          <a:ea typeface="ＭＳ Ｐゴシック" charset="0"/>
          <a:cs typeface="ＭＳ Ｐゴシック" charset="0"/>
          <a:sym typeface="Helvetica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73E87"/>
          </a:solidFill>
          <a:latin typeface="Arial" charset="0"/>
          <a:ea typeface="ＭＳ Ｐゴシック" charset="0"/>
          <a:cs typeface="ＭＳ Ｐゴシック" charset="0"/>
          <a:sym typeface="Helvetica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73E87"/>
          </a:solidFill>
          <a:latin typeface="Arial" charset="0"/>
          <a:ea typeface="ＭＳ Ｐゴシック" charset="0"/>
          <a:cs typeface="ＭＳ Ｐゴシック" charset="0"/>
          <a:sym typeface="Helvetica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73E87"/>
          </a:solidFill>
          <a:latin typeface="Arial" charset="0"/>
          <a:ea typeface="ＭＳ Ｐゴシック" charset="0"/>
          <a:cs typeface="ＭＳ Ｐゴシック" charset="0"/>
          <a:sym typeface="Helvetica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73E87"/>
          </a:solidFill>
          <a:latin typeface="Helvetica" charset="0"/>
          <a:ea typeface="ヒラギノ角ゴ ProN W6" charset="0"/>
          <a:cs typeface="ヒラギノ角ゴ ProN W6" charset="0"/>
          <a:sym typeface="Helvetica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73E87"/>
          </a:solidFill>
          <a:latin typeface="Helvetica" charset="0"/>
          <a:ea typeface="ヒラギノ角ゴ ProN W6" charset="0"/>
          <a:cs typeface="ヒラギノ角ゴ ProN W6" charset="0"/>
          <a:sym typeface="Helvetica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73E87"/>
          </a:solidFill>
          <a:latin typeface="Helvetica" charset="0"/>
          <a:ea typeface="ヒラギノ角ゴ ProN W6" charset="0"/>
          <a:cs typeface="ヒラギノ角ゴ ProN W6" charset="0"/>
          <a:sym typeface="Helvetica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73E87"/>
          </a:solidFill>
          <a:latin typeface="Helvetica" charset="0"/>
          <a:ea typeface="ヒラギノ角ゴ ProN W6" charset="0"/>
          <a:cs typeface="ヒラギノ角ゴ ProN W6" charset="0"/>
          <a:sym typeface="Helvetica" charset="0"/>
        </a:defRPr>
      </a:lvl9pPr>
    </p:titleStyle>
    <p:bodyStyle>
      <a:lvl1pPr marL="273050" indent="-273050" algn="l" rtl="0" eaLnBrk="1" fontAlgn="base" hangingPunct="1">
        <a:spcBef>
          <a:spcPts val="600"/>
        </a:spcBef>
        <a:spcAft>
          <a:spcPct val="0"/>
        </a:spcAft>
        <a:buClr>
          <a:srgbClr val="31B6FD"/>
        </a:buClr>
        <a:buSzPct val="100000"/>
        <a:buFont typeface="Wingdings" charset="0"/>
        <a:buChar char="§"/>
        <a:defRPr sz="2400">
          <a:solidFill>
            <a:srgbClr val="073E87"/>
          </a:solidFill>
          <a:latin typeface="+mn-lt"/>
          <a:ea typeface="ＭＳ Ｐゴシック" charset="0"/>
          <a:cs typeface="ＭＳ Ｐゴシック" charset="0"/>
          <a:sym typeface="Calibri" charset="0"/>
        </a:defRPr>
      </a:lvl1pPr>
      <a:lvl2pPr marL="576263" indent="-274638" algn="l" rtl="0" eaLnBrk="1" fontAlgn="base" hangingPunct="1">
        <a:spcBef>
          <a:spcPts val="500"/>
        </a:spcBef>
        <a:spcAft>
          <a:spcPct val="0"/>
        </a:spcAft>
        <a:buClr>
          <a:srgbClr val="31B6FD"/>
        </a:buClr>
        <a:buSzPct val="100000"/>
        <a:buFont typeface="Wingdings" charset="0"/>
        <a:buChar char="§"/>
        <a:defRPr sz="2200">
          <a:solidFill>
            <a:srgbClr val="073E87"/>
          </a:solidFill>
          <a:latin typeface="+mn-lt"/>
          <a:ea typeface="ＭＳ Ｐゴシック" charset="0"/>
          <a:cs typeface="+mn-cs"/>
          <a:sym typeface="Calibri" charset="0"/>
        </a:defRPr>
      </a:lvl2pPr>
      <a:lvl3pPr marL="855663" indent="-228600" algn="l" rtl="0" eaLnBrk="1" fontAlgn="base" hangingPunct="1">
        <a:spcBef>
          <a:spcPts val="500"/>
        </a:spcBef>
        <a:spcAft>
          <a:spcPct val="0"/>
        </a:spcAft>
        <a:buClr>
          <a:srgbClr val="31B6FD"/>
        </a:buClr>
        <a:buSzPct val="100000"/>
        <a:buFont typeface="Wingdings" charset="0"/>
        <a:buChar char="§"/>
        <a:defRPr sz="2000">
          <a:solidFill>
            <a:srgbClr val="073E87"/>
          </a:solidFill>
          <a:latin typeface="+mn-lt"/>
          <a:ea typeface="ＭＳ Ｐゴシック" charset="0"/>
          <a:cs typeface="+mn-cs"/>
          <a:sym typeface="Calibri" charset="0"/>
        </a:defRPr>
      </a:lvl3pPr>
      <a:lvl4pPr marL="1143000" indent="-228600" algn="l" rtl="0" eaLnBrk="1" fontAlgn="base" hangingPunct="1">
        <a:spcBef>
          <a:spcPts val="400"/>
        </a:spcBef>
        <a:spcAft>
          <a:spcPct val="0"/>
        </a:spcAft>
        <a:buClr>
          <a:srgbClr val="31B6FD"/>
        </a:buClr>
        <a:buSzPct val="100000"/>
        <a:buFont typeface="Wingdings" charset="0"/>
        <a:buChar char="§"/>
        <a:defRPr>
          <a:solidFill>
            <a:srgbClr val="073E87"/>
          </a:solidFill>
          <a:latin typeface="+mn-lt"/>
          <a:ea typeface="ＭＳ Ｐゴシック" charset="0"/>
          <a:cs typeface="+mn-cs"/>
          <a:sym typeface="Calibri" charset="0"/>
        </a:defRPr>
      </a:lvl4pPr>
      <a:lvl5pPr marL="1462088" indent="-228600" algn="l" rtl="0" eaLnBrk="1" fontAlgn="base" hangingPunct="1">
        <a:spcBef>
          <a:spcPts val="400"/>
        </a:spcBef>
        <a:spcAft>
          <a:spcPct val="0"/>
        </a:spcAft>
        <a:buClr>
          <a:srgbClr val="31B6FD"/>
        </a:buClr>
        <a:buSzPct val="100000"/>
        <a:buFont typeface="Wingdings" charset="0"/>
        <a:buChar char="§"/>
        <a:defRPr sz="1600">
          <a:solidFill>
            <a:srgbClr val="073E87"/>
          </a:solidFill>
          <a:latin typeface="+mn-lt"/>
          <a:ea typeface="ＭＳ Ｐゴシック" charset="0"/>
          <a:cs typeface="+mn-cs"/>
          <a:sym typeface="Calibri" charset="0"/>
        </a:defRPr>
      </a:lvl5pPr>
      <a:lvl6pPr marL="1919288" indent="-228600" algn="l" rtl="0" eaLnBrk="1" fontAlgn="base" hangingPunct="1">
        <a:spcBef>
          <a:spcPts val="400"/>
        </a:spcBef>
        <a:spcAft>
          <a:spcPct val="0"/>
        </a:spcAft>
        <a:buClr>
          <a:srgbClr val="31B6FD"/>
        </a:buClr>
        <a:buSzPct val="100000"/>
        <a:buFont typeface="Wingdings" charset="0"/>
        <a:buChar char="§"/>
        <a:defRPr sz="1600">
          <a:solidFill>
            <a:srgbClr val="073E87"/>
          </a:solidFill>
          <a:latin typeface="+mn-lt"/>
          <a:ea typeface="+mn-ea"/>
          <a:cs typeface="+mn-cs"/>
          <a:sym typeface="Calibri" charset="0"/>
        </a:defRPr>
      </a:lvl6pPr>
      <a:lvl7pPr marL="2376488" indent="-228600" algn="l" rtl="0" eaLnBrk="1" fontAlgn="base" hangingPunct="1">
        <a:spcBef>
          <a:spcPts val="400"/>
        </a:spcBef>
        <a:spcAft>
          <a:spcPct val="0"/>
        </a:spcAft>
        <a:buClr>
          <a:srgbClr val="31B6FD"/>
        </a:buClr>
        <a:buSzPct val="100000"/>
        <a:buFont typeface="Wingdings" charset="0"/>
        <a:buChar char="§"/>
        <a:defRPr sz="1600">
          <a:solidFill>
            <a:srgbClr val="073E87"/>
          </a:solidFill>
          <a:latin typeface="+mn-lt"/>
          <a:ea typeface="+mn-ea"/>
          <a:cs typeface="+mn-cs"/>
          <a:sym typeface="Calibri" charset="0"/>
        </a:defRPr>
      </a:lvl7pPr>
      <a:lvl8pPr marL="2833688" indent="-228600" algn="l" rtl="0" eaLnBrk="1" fontAlgn="base" hangingPunct="1">
        <a:spcBef>
          <a:spcPts val="400"/>
        </a:spcBef>
        <a:spcAft>
          <a:spcPct val="0"/>
        </a:spcAft>
        <a:buClr>
          <a:srgbClr val="31B6FD"/>
        </a:buClr>
        <a:buSzPct val="100000"/>
        <a:buFont typeface="Wingdings" charset="0"/>
        <a:buChar char="§"/>
        <a:defRPr sz="1600">
          <a:solidFill>
            <a:srgbClr val="073E87"/>
          </a:solidFill>
          <a:latin typeface="+mn-lt"/>
          <a:ea typeface="+mn-ea"/>
          <a:cs typeface="+mn-cs"/>
          <a:sym typeface="Calibri" charset="0"/>
        </a:defRPr>
      </a:lvl8pPr>
      <a:lvl9pPr marL="3290888" indent="-228600" algn="l" rtl="0" eaLnBrk="1" fontAlgn="base" hangingPunct="1">
        <a:spcBef>
          <a:spcPts val="400"/>
        </a:spcBef>
        <a:spcAft>
          <a:spcPct val="0"/>
        </a:spcAft>
        <a:buClr>
          <a:srgbClr val="31B6FD"/>
        </a:buClr>
        <a:buSzPct val="100000"/>
        <a:buFont typeface="Wingdings" charset="0"/>
        <a:buChar char="§"/>
        <a:defRPr sz="1600">
          <a:solidFill>
            <a:srgbClr val="073E87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claush@geosyntec.com" TargetMode="Externa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09800"/>
            <a:ext cx="8686800" cy="447675"/>
          </a:xfrm>
        </p:spPr>
        <p:txBody>
          <a:bodyPr/>
          <a:lstStyle/>
          <a:p>
            <a:r>
              <a:rPr lang="en-US" sz="2000" dirty="0">
                <a:solidFill>
                  <a:schemeClr val="tx2"/>
                </a:solidFill>
              </a:rPr>
              <a:t>Determinations and Interpretations of FTIR Detection Limits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85800" y="2895600"/>
            <a:ext cx="7772400" cy="150018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Times New Roman"/>
                <a:ea typeface="Calibri"/>
                <a:cs typeface="Times New Roman"/>
              </a:rPr>
              <a:t>Curtis T. Laush, Ph.D.</a:t>
            </a:r>
            <a:endParaRPr lang="en-US" sz="1400" dirty="0">
              <a:latin typeface="Calibri"/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 err="1">
                <a:latin typeface="Times New Roman"/>
                <a:ea typeface="Calibri"/>
                <a:cs typeface="Times New Roman"/>
              </a:rPr>
              <a:t>Geosyntec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 Analytical Measurements Group, 8217 Shoal Creek Blvd., Suite 200, Austin, TX 78757</a:t>
            </a:r>
            <a:endParaRPr lang="en-US" sz="1400" dirty="0">
              <a:latin typeface="Calibri"/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2"/>
              </a:rPr>
              <a:t>claush@geosyntec.com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; phone, 512-354-3287</a:t>
            </a:r>
            <a:endParaRPr lang="en-US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5629529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085" y="76200"/>
            <a:ext cx="7315200" cy="855663"/>
          </a:xfrm>
        </p:spPr>
        <p:txBody>
          <a:bodyPr/>
          <a:lstStyle/>
          <a:p>
            <a:pPr algn="ctr"/>
            <a:r>
              <a:rPr lang="en-US" sz="2000" dirty="0"/>
              <a:t>Post-test Estimate of MDLs: Two Methods of Determination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15400" cy="5105400"/>
          </a:xfrm>
        </p:spPr>
        <p:txBody>
          <a:bodyPr/>
          <a:lstStyle/>
          <a:p>
            <a:pPr>
              <a:spcAft>
                <a:spcPts val="1200"/>
              </a:spcAft>
              <a:buClrTx/>
            </a:pPr>
            <a:r>
              <a:rPr lang="en-US" dirty="0"/>
              <a:t>Per ASTM D6348-12</a:t>
            </a:r>
            <a:endParaRPr lang="en-US" sz="2000" dirty="0"/>
          </a:p>
          <a:p>
            <a:pPr lvl="1">
              <a:spcAft>
                <a:spcPts val="1200"/>
              </a:spcAft>
              <a:buClrTx/>
            </a:pPr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MDC#2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 is calculated as such: </a:t>
            </a:r>
          </a:p>
          <a:p>
            <a:pPr lvl="1">
              <a:spcAft>
                <a:spcPts val="1200"/>
              </a:spcAft>
              <a:buClrTx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Need &gt; 8 independent field spectra</a:t>
            </a:r>
          </a:p>
          <a:p>
            <a:pPr>
              <a:spcAft>
                <a:spcPts val="1200"/>
              </a:spcAft>
              <a:buClrTx/>
            </a:pPr>
            <a:endParaRPr lang="en-US" dirty="0"/>
          </a:p>
          <a:p>
            <a:pPr>
              <a:spcAft>
                <a:spcPts val="1200"/>
              </a:spcAft>
              <a:buClrTx/>
            </a:pPr>
            <a:endParaRPr lang="en-US" dirty="0"/>
          </a:p>
          <a:p>
            <a:pPr lvl="1">
              <a:spcAft>
                <a:spcPts val="1200"/>
              </a:spcAft>
              <a:buClrTx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Or, 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MDC#3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estimates are made based on averages of residual equivalent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</a:rPr>
              <a:t>absorbances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, REAs, in the field spectra; also known as CLS “residuals” or “errors”</a:t>
            </a:r>
          </a:p>
          <a:p>
            <a:pPr lvl="2">
              <a:spcAft>
                <a:spcPts val="1200"/>
              </a:spcAft>
              <a:buClrTx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Basically, the absorbance left after the analysis routine have accounted for all analyte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</a:rPr>
              <a:t>absorbances</a:t>
            </a:r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spcAft>
                <a:spcPts val="1200"/>
              </a:spcAft>
              <a:buClrTx/>
            </a:pP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spcAft>
                <a:spcPts val="1200"/>
              </a:spcAft>
              <a:buClrTx/>
            </a:pPr>
            <a:r>
              <a:rPr lang="en-US" b="1" i="1" dirty="0"/>
              <a:t>Use the higher value as the most conservative MDL estimate</a:t>
            </a:r>
          </a:p>
          <a:p>
            <a:pPr>
              <a:spcAft>
                <a:spcPts val="1200"/>
              </a:spcAft>
              <a:buClrTx/>
            </a:pP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2133600"/>
            <a:ext cx="4114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99684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76200"/>
            <a:ext cx="7162800" cy="855663"/>
          </a:xfrm>
        </p:spPr>
        <p:txBody>
          <a:bodyPr/>
          <a:lstStyle/>
          <a:p>
            <a:pPr algn="ctr"/>
            <a:r>
              <a:rPr lang="en-US" sz="2000" dirty="0"/>
              <a:t>What’s the “Realistic” Field MDL, MDC#2 vs MDC#3?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5583753"/>
              </p:ext>
            </p:extLst>
          </p:nvPr>
        </p:nvGraphicFramePr>
        <p:xfrm>
          <a:off x="1600200" y="1828800"/>
          <a:ext cx="6248400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Graph" r:id="rId4" imgW="3920760" imgH="3000960" progId="Origin50.Graph">
                  <p:embed/>
                </p:oleObj>
              </mc:Choice>
              <mc:Fallback>
                <p:oleObj name="Graph" r:id="rId4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00200" y="1828800"/>
                        <a:ext cx="6248400" cy="426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966821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6515100" cy="855663"/>
          </a:xfrm>
        </p:spPr>
        <p:txBody>
          <a:bodyPr/>
          <a:lstStyle/>
          <a:p>
            <a:pPr algn="ctr"/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10600" cy="49530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1800" dirty="0"/>
              <a:t>With FTIR, there are usually distinct differences in its pre-test MDLs vs. FDLs because of spectroscopic interferences</a:t>
            </a:r>
          </a:p>
          <a:p>
            <a:pPr lvl="2">
              <a:spcAft>
                <a:spcPts val="1200"/>
              </a:spcAft>
            </a:pPr>
            <a:r>
              <a:rPr lang="en-US" sz="1400" dirty="0"/>
              <a:t>Because of the inherent variability of semiconductor emission sources in terms of process activity, number of pollutants, chemistry of pollutants, nature of aerosolized by-products </a:t>
            </a:r>
          </a:p>
          <a:p>
            <a:pPr lvl="2">
              <a:spcAft>
                <a:spcPts val="1200"/>
              </a:spcAft>
            </a:pPr>
            <a:r>
              <a:rPr lang="en-US" sz="1400" dirty="0"/>
              <a:t>Empirically determined FDLs are best, followed by post-test MDLs</a:t>
            </a:r>
          </a:p>
          <a:p>
            <a:pPr>
              <a:spcAft>
                <a:spcPts val="1200"/>
              </a:spcAft>
            </a:pPr>
            <a:r>
              <a:rPr lang="en-US" sz="1800" dirty="0"/>
              <a:t>If the treatment of analyte “zeroes” are a concern, the best course of action is to go into any emissions testing program with best achievable instrumentation configurations and quantitative analytical methods</a:t>
            </a:r>
          </a:p>
          <a:p>
            <a:pPr>
              <a:spcAft>
                <a:spcPts val="1200"/>
              </a:spcAft>
            </a:pPr>
            <a:r>
              <a:rPr lang="en-US" sz="1800" b="1" i="1" dirty="0"/>
              <a:t>In terms of test reporting, it is best to provide the entire “evolution” of DLs throughout: pre-test MDLs, validated FDLs, post-test MDLs per ASTM D6348-12</a:t>
            </a:r>
          </a:p>
          <a:p>
            <a:pPr>
              <a:spcAft>
                <a:spcPts val="1200"/>
              </a:spcAft>
            </a:pPr>
            <a:r>
              <a:rPr lang="en-US" sz="1800" dirty="0"/>
              <a:t>The data treatments and interpretations described here can, and should, be applied to </a:t>
            </a:r>
            <a:r>
              <a:rPr lang="en-US" sz="1800" b="1" i="1" dirty="0"/>
              <a:t>real-time</a:t>
            </a:r>
            <a:r>
              <a:rPr lang="en-US" sz="1800" dirty="0"/>
              <a:t> measurement methods other than FTIR</a:t>
            </a:r>
          </a:p>
          <a:p>
            <a:pPr>
              <a:spcAft>
                <a:spcPts val="1200"/>
              </a:spcAft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7710187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162800" cy="855663"/>
          </a:xfrm>
        </p:spPr>
        <p:txBody>
          <a:bodyPr/>
          <a:lstStyle/>
          <a:p>
            <a:pPr algn="ctr"/>
            <a:r>
              <a:rPr lang="en-US" sz="2000" dirty="0"/>
              <a:t>Why Determine and Minimize Field Detection Limits (FDLs) Regardless of Measurement Method?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200" y="1676400"/>
            <a:ext cx="8915400" cy="4876800"/>
          </a:xfrm>
        </p:spPr>
        <p:txBody>
          <a:bodyPr/>
          <a:lstStyle/>
          <a:p>
            <a:pPr>
              <a:spcAft>
                <a:spcPts val="1200"/>
              </a:spcAft>
              <a:buClrTx/>
            </a:pPr>
            <a:r>
              <a:rPr lang="en-US" sz="2000" dirty="0"/>
              <a:t>Need to know what “zero emissions” mean for target pollutants under study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How do “BDLs” get treated?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The lower FDLs can accurately be, the less significant this question becomes</a:t>
            </a:r>
          </a:p>
          <a:p>
            <a:pPr>
              <a:spcAft>
                <a:spcPts val="1200"/>
              </a:spcAft>
              <a:buClrTx/>
            </a:pPr>
            <a:r>
              <a:rPr lang="en-US" dirty="0"/>
              <a:t>Increase dynamic field measurement range of instrument</a:t>
            </a:r>
            <a:endParaRPr lang="en-US" sz="2000" dirty="0"/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And more accurate calibration curves can be generated </a:t>
            </a:r>
          </a:p>
          <a:p>
            <a:pPr>
              <a:spcAft>
                <a:spcPts val="1200"/>
              </a:spcAft>
              <a:buClrTx/>
            </a:pPr>
            <a:r>
              <a:rPr lang="en-US" sz="2000" dirty="0"/>
              <a:t>Increase accuracy of measurement for low-level emitters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Better signal-to-noise and less baseline artifact interferences across the integrated absorbance band(s) lead to better fit with calibration spectra</a:t>
            </a:r>
          </a:p>
          <a:p>
            <a:pPr>
              <a:spcAft>
                <a:spcPts val="1200"/>
              </a:spcAft>
              <a:buClrTx/>
            </a:pPr>
            <a:r>
              <a:rPr lang="en-US" dirty="0"/>
              <a:t>Results in better emissions modeling and inventories</a:t>
            </a:r>
            <a:endParaRPr lang="en-US" sz="2000" dirty="0"/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Better monitoring/understanding of emission chemistries</a:t>
            </a:r>
          </a:p>
        </p:txBody>
      </p:sp>
    </p:spTree>
    <p:extLst>
      <p:ext uri="{BB962C8B-B14F-4D97-AF65-F5344CB8AC3E}">
        <p14:creationId xmlns:p14="http://schemas.microsoft.com/office/powerpoint/2010/main" val="90603002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239000" cy="855663"/>
          </a:xfrm>
        </p:spPr>
        <p:txBody>
          <a:bodyPr/>
          <a:lstStyle/>
          <a:p>
            <a:pPr algn="ctr"/>
            <a:r>
              <a:rPr lang="en-US" sz="2000" dirty="0"/>
              <a:t>EPA Method 320 vs. Standard Test Method ASTM D6348-12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1447800"/>
            <a:ext cx="8839200" cy="5257800"/>
          </a:xfrm>
          <a:prstGeom prst="rect">
            <a:avLst/>
          </a:prstGeom>
        </p:spPr>
        <p:txBody>
          <a:bodyPr vert="horz"/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Wingdings" charset="0"/>
              <a:buChar char="§"/>
              <a:defRPr sz="2000">
                <a:solidFill>
                  <a:srgbClr val="073E87"/>
                </a:solidFill>
                <a:latin typeface="+mn-lt"/>
                <a:ea typeface="ＭＳ Ｐゴシック" charset="0"/>
                <a:cs typeface="ＭＳ Ｐゴシック" charset="0"/>
                <a:sym typeface="Calibri" charset="0"/>
              </a:defRPr>
            </a:lvl1pPr>
            <a:lvl2pPr marL="576263" indent="-274638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Wingdings" charset="0"/>
              <a:buChar char="§"/>
              <a:defRPr sz="2000">
                <a:solidFill>
                  <a:schemeClr val="bg2">
                    <a:lumMod val="75000"/>
                  </a:schemeClr>
                </a:solidFill>
                <a:latin typeface="+mn-lt"/>
                <a:ea typeface="ＭＳ Ｐゴシック" charset="0"/>
                <a:cs typeface="+mn-cs"/>
                <a:sym typeface="Calibri" charset="0"/>
              </a:defRPr>
            </a:lvl2pPr>
            <a:lvl3pPr marL="855663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Wingdings" charset="0"/>
              <a:buChar char="§"/>
              <a:defRPr sz="1800">
                <a:solidFill>
                  <a:schemeClr val="bg2">
                    <a:lumMod val="75000"/>
                  </a:schemeClr>
                </a:solidFill>
                <a:latin typeface="+mn-lt"/>
                <a:ea typeface="ＭＳ Ｐゴシック" charset="0"/>
                <a:cs typeface="+mn-cs"/>
                <a:sym typeface="Calibri" charset="0"/>
              </a:defRPr>
            </a:lvl3pPr>
            <a:lvl4pPr marL="11430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Wingdings" charset="0"/>
              <a:buChar char="§"/>
              <a:defRPr sz="1600">
                <a:solidFill>
                  <a:schemeClr val="bg2">
                    <a:lumMod val="75000"/>
                  </a:schemeClr>
                </a:solidFill>
                <a:latin typeface="+mn-lt"/>
                <a:ea typeface="ＭＳ Ｐゴシック" charset="0"/>
                <a:cs typeface="+mn-cs"/>
                <a:sym typeface="Calibri" charset="0"/>
              </a:defRPr>
            </a:lvl4pPr>
            <a:lvl5pPr marL="1462088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Wingdings" charset="0"/>
              <a:buChar char="§"/>
              <a:defRPr sz="1400">
                <a:solidFill>
                  <a:schemeClr val="bg2">
                    <a:lumMod val="75000"/>
                  </a:schemeClr>
                </a:solidFill>
                <a:latin typeface="+mn-lt"/>
                <a:ea typeface="ＭＳ Ｐゴシック" charset="0"/>
                <a:cs typeface="+mn-cs"/>
                <a:sym typeface="Calibri" charset="0"/>
              </a:defRPr>
            </a:lvl5pPr>
            <a:lvl6pPr marL="1919288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1B6FD"/>
              </a:buClr>
              <a:buSzPct val="100000"/>
              <a:buFont typeface="Wingdings" charset="0"/>
              <a:buChar char="§"/>
              <a:defRPr sz="1600">
                <a:solidFill>
                  <a:srgbClr val="073E87"/>
                </a:solidFill>
                <a:latin typeface="+mn-lt"/>
                <a:ea typeface="+mn-ea"/>
                <a:cs typeface="+mn-cs"/>
                <a:sym typeface="Calibri" charset="0"/>
              </a:defRPr>
            </a:lvl6pPr>
            <a:lvl7pPr marL="2376488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1B6FD"/>
              </a:buClr>
              <a:buSzPct val="100000"/>
              <a:buFont typeface="Wingdings" charset="0"/>
              <a:buChar char="§"/>
              <a:defRPr sz="1600">
                <a:solidFill>
                  <a:srgbClr val="073E87"/>
                </a:solidFill>
                <a:latin typeface="+mn-lt"/>
                <a:ea typeface="+mn-ea"/>
                <a:cs typeface="+mn-cs"/>
                <a:sym typeface="Calibri" charset="0"/>
              </a:defRPr>
            </a:lvl7pPr>
            <a:lvl8pPr marL="2833688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1B6FD"/>
              </a:buClr>
              <a:buSzPct val="100000"/>
              <a:buFont typeface="Wingdings" charset="0"/>
              <a:buChar char="§"/>
              <a:defRPr sz="1600">
                <a:solidFill>
                  <a:srgbClr val="073E87"/>
                </a:solidFill>
                <a:latin typeface="+mn-lt"/>
                <a:ea typeface="+mn-ea"/>
                <a:cs typeface="+mn-cs"/>
                <a:sym typeface="Calibri" charset="0"/>
              </a:defRPr>
            </a:lvl8pPr>
            <a:lvl9pPr marL="3290888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1B6FD"/>
              </a:buClr>
              <a:buSzPct val="100000"/>
              <a:buFont typeface="Wingdings" charset="0"/>
              <a:buChar char="§"/>
              <a:defRPr sz="1600">
                <a:solidFill>
                  <a:srgbClr val="073E87"/>
                </a:solidFill>
                <a:latin typeface="+mn-lt"/>
                <a:ea typeface="+mn-ea"/>
                <a:cs typeface="+mn-cs"/>
                <a:sym typeface="Calibri" charset="0"/>
              </a:defRPr>
            </a:lvl9pPr>
          </a:lstStyle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Pct val="100000"/>
              <a:buFont typeface="Wingdings" charset="0"/>
              <a:buChar char="§"/>
              <a:tabLst/>
              <a:defRPr/>
            </a:pPr>
            <a:r>
              <a:rPr lang="en-US" sz="1800" kern="0" dirty="0">
                <a:latin typeface="Arial"/>
              </a:rPr>
              <a:t>Both ask for </a:t>
            </a:r>
            <a:r>
              <a:rPr lang="en-US" sz="1800" b="1" i="1" kern="0" dirty="0">
                <a:latin typeface="Arial"/>
              </a:rPr>
              <a:t>pre-test</a:t>
            </a:r>
            <a:r>
              <a:rPr lang="en-US" sz="1800" kern="0" dirty="0">
                <a:latin typeface="Arial"/>
              </a:rPr>
              <a:t> “minimum detection limit (MDL, aka MDC)” </a:t>
            </a:r>
            <a:r>
              <a:rPr lang="en-US" sz="1800" b="1" i="1" kern="0" dirty="0">
                <a:latin typeface="Arial"/>
              </a:rPr>
              <a:t>estimates</a:t>
            </a: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Arial"/>
              <a:ea typeface="ＭＳ Ｐゴシック" charset="0"/>
              <a:sym typeface="Calibri" charset="0"/>
            </a:endParaRPr>
          </a:p>
          <a:p>
            <a:pPr marL="855663" marR="0" lvl="2" indent="-22860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Clr>
                <a:srgbClr val="6D6E71">
                  <a:lumMod val="75000"/>
                  <a:lumOff val="25000"/>
                </a:srgbClr>
              </a:buClr>
              <a:buSzPct val="100000"/>
              <a:buFont typeface="Wingdings" charset="0"/>
              <a:buChar char="§"/>
              <a:tabLst/>
              <a:defRPr/>
            </a:pPr>
            <a:r>
              <a:rPr lang="en-US" sz="1400" kern="0" dirty="0">
                <a:solidFill>
                  <a:srgbClr val="6D6E71">
                    <a:lumMod val="50000"/>
                  </a:srgbClr>
                </a:solidFill>
                <a:latin typeface="Arial"/>
              </a:rPr>
              <a:t>Both based on RMS (instrumental or analytical) noise of an analytical region and the absorptivity of the analyte in the same region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6D6E71">
                  <a:lumMod val="50000"/>
                </a:srgbClr>
              </a:solidFill>
              <a:effectLst/>
              <a:uLnTx/>
              <a:uFillTx/>
              <a:latin typeface="Arial"/>
              <a:ea typeface="ＭＳ Ｐゴシック" charset="0"/>
              <a:cs typeface="+mn-cs"/>
              <a:sym typeface="Calibri" charset="0"/>
            </a:endParaRPr>
          </a:p>
          <a:p>
            <a:pPr marL="855663" marR="0" lvl="2" indent="-22860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Clr>
                <a:srgbClr val="6D6E71">
                  <a:lumMod val="75000"/>
                  <a:lumOff val="25000"/>
                </a:srgbClr>
              </a:buClr>
              <a:buSzPct val="100000"/>
              <a:buFont typeface="Wingdings" charset="0"/>
              <a:buChar char="§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6D6E71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  <a:sym typeface="Calibri" charset="0"/>
              </a:rPr>
              <a:t>These DLs are always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6D6E71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  <a:sym typeface="Calibri" charset="0"/>
              </a:rPr>
              <a:t>best-case </a:t>
            </a:r>
            <a:r>
              <a:rPr kumimoji="0" lang="en-US" sz="1400" u="none" strike="noStrike" kern="0" cap="none" spc="0" normalizeH="0" baseline="0" noProof="0" dirty="0">
                <a:ln>
                  <a:noFill/>
                </a:ln>
                <a:solidFill>
                  <a:srgbClr val="6D6E71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  <a:sym typeface="Calibri" charset="0"/>
              </a:rPr>
              <a:t>and usually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6D6E71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  <a:sym typeface="Calibri" charset="0"/>
              </a:rPr>
              <a:t>idealistic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Pct val="100000"/>
              <a:buFont typeface="Wingdings" charset="0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charset="0"/>
                <a:sym typeface="Calibri" charset="0"/>
              </a:rPr>
              <a:t>Both suggest field verification of 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charset="0"/>
                <a:sym typeface="Calibri" charset="0"/>
              </a:rPr>
              <a:t>actual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charset="0"/>
                <a:sym typeface="Calibri" charset="0"/>
              </a:rPr>
              <a:t> FDLs via analyte spiking methods</a:t>
            </a:r>
          </a:p>
          <a:p>
            <a:pPr marL="855663" marR="0" lvl="2" indent="-22860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Clr>
                <a:srgbClr val="6D6E71">
                  <a:lumMod val="75000"/>
                  <a:lumOff val="25000"/>
                </a:srgbClr>
              </a:buClr>
              <a:buSzPct val="100000"/>
              <a:buFont typeface="Wingdings" charset="0"/>
              <a:buChar char="§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6D6E71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  <a:sym typeface="Calibri" charset="0"/>
              </a:rPr>
              <a:t>They suggest spiking as low as 2-3 times MDLs</a:t>
            </a:r>
          </a:p>
          <a:p>
            <a:pPr marL="855663" marR="0" lvl="2" indent="-22860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Clr>
                <a:srgbClr val="6D6E71">
                  <a:lumMod val="75000"/>
                  <a:lumOff val="25000"/>
                </a:srgbClr>
              </a:buClr>
              <a:buSzPct val="100000"/>
              <a:buFont typeface="Wingdings" charset="0"/>
              <a:buChar char="§"/>
              <a:tabLst/>
              <a:defRPr/>
            </a:pPr>
            <a:r>
              <a:rPr lang="en-US" sz="1400" kern="0" dirty="0">
                <a:solidFill>
                  <a:srgbClr val="6D6E71">
                    <a:lumMod val="50000"/>
                  </a:srgbClr>
                </a:solidFill>
                <a:latin typeface="Arial"/>
              </a:rPr>
              <a:t>When done properly, actual field measurement accuracies and FDLs are empirically determined; </a:t>
            </a:r>
            <a:r>
              <a:rPr lang="en-US" sz="1400" b="1" i="1" kern="0" dirty="0">
                <a:solidFill>
                  <a:srgbClr val="6D6E71">
                    <a:lumMod val="50000"/>
                  </a:srgbClr>
                </a:solidFill>
                <a:latin typeface="Arial"/>
              </a:rPr>
              <a:t>they apply as long as the spectral interference matrix did not significantly change between the analyte spiking events</a:t>
            </a:r>
            <a:endParaRPr kumimoji="0" lang="en-US" sz="1400" b="1" i="1" u="none" strike="noStrike" kern="0" cap="none" spc="0" normalizeH="0" baseline="0" noProof="0" dirty="0">
              <a:ln>
                <a:noFill/>
              </a:ln>
              <a:solidFill>
                <a:srgbClr val="6D6E71">
                  <a:lumMod val="50000"/>
                </a:srgbClr>
              </a:solidFill>
              <a:effectLst/>
              <a:uLnTx/>
              <a:uFillTx/>
              <a:latin typeface="Arial"/>
              <a:ea typeface="ＭＳ Ｐゴシック" charset="0"/>
              <a:cs typeface="+mn-cs"/>
              <a:sym typeface="Calibri" charset="0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Pct val="100000"/>
              <a:buFont typeface="Wingdings" charset="0"/>
              <a:buChar char="§"/>
              <a:tabLst/>
              <a:defRPr/>
            </a:pPr>
            <a:r>
              <a:rPr lang="en-US" sz="1800" kern="0" dirty="0">
                <a:latin typeface="Arial"/>
              </a:rPr>
              <a:t>ASTM D6348-12 suggests further calculating </a:t>
            </a:r>
            <a:r>
              <a:rPr lang="en-US" sz="1800" b="1" i="1" kern="0" dirty="0">
                <a:latin typeface="Arial"/>
              </a:rPr>
              <a:t>post-test</a:t>
            </a:r>
            <a:r>
              <a:rPr lang="en-US" sz="1800" kern="0" dirty="0">
                <a:latin typeface="Arial"/>
              </a:rPr>
              <a:t> MDL </a:t>
            </a:r>
            <a:r>
              <a:rPr lang="en-US" sz="1800" b="1" i="1" kern="0" dirty="0">
                <a:latin typeface="Arial"/>
              </a:rPr>
              <a:t>estimates</a:t>
            </a: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Arial"/>
              <a:ea typeface="ＭＳ Ｐゴシック" charset="0"/>
              <a:sym typeface="Calibri" charset="0"/>
            </a:endParaRPr>
          </a:p>
          <a:p>
            <a:pPr marL="855663" marR="0" lvl="2" indent="-22860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Clr>
                <a:srgbClr val="6D6E71">
                  <a:lumMod val="75000"/>
                  <a:lumOff val="25000"/>
                </a:srgbClr>
              </a:buClr>
              <a:buSzPct val="100000"/>
              <a:buFont typeface="Wingdings" charset="0"/>
              <a:buChar char="§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6D6E71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  <a:sym typeface="Calibri" charset="0"/>
              </a:rPr>
              <a:t>Presumably, observed spectral interferences within the sample matrix caused changes in the analytical method, also changing the MDLs</a:t>
            </a:r>
          </a:p>
          <a:p>
            <a:pPr marL="855663" marR="0" lvl="2" indent="-22860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Clr>
                <a:srgbClr val="6D6E71">
                  <a:lumMod val="75000"/>
                  <a:lumOff val="25000"/>
                </a:srgbClr>
              </a:buClr>
              <a:buSzPct val="100000"/>
              <a:buFont typeface="Wingdings" charset="0"/>
              <a:buChar char="§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6D6E71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  <a:sym typeface="Calibri" charset="0"/>
              </a:rPr>
              <a:t>This provides good estimates of “analyte zeros” because now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6D6E71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  <a:sym typeface="Calibri" charset="0"/>
              </a:rPr>
              <a:t>actual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6D6E71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  <a:sym typeface="Calibri" charset="0"/>
              </a:rPr>
              <a:t> field spectra (possessing all other interferants/pollutants) are used in the RMS analyses</a:t>
            </a:r>
          </a:p>
        </p:txBody>
      </p:sp>
    </p:spTree>
    <p:extLst>
      <p:ext uri="{BB962C8B-B14F-4D97-AF65-F5344CB8AC3E}">
        <p14:creationId xmlns:p14="http://schemas.microsoft.com/office/powerpoint/2010/main" val="28919867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702718" y="179327"/>
            <a:ext cx="7131050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l"/>
            <a:r>
              <a:rPr lang="en-US" altLang="en-US" sz="2000" dirty="0">
                <a:solidFill>
                  <a:srgbClr val="006B6B"/>
                </a:solidFill>
              </a:rPr>
              <a:t>Example of a </a:t>
            </a:r>
            <a:r>
              <a:rPr lang="en-US" altLang="en-US" sz="2000" b="1" dirty="0">
                <a:solidFill>
                  <a:srgbClr val="006B6B"/>
                </a:solidFill>
              </a:rPr>
              <a:t>Field</a:t>
            </a:r>
            <a:r>
              <a:rPr lang="en-US" altLang="en-US" sz="2000" dirty="0">
                <a:solidFill>
                  <a:srgbClr val="006B6B"/>
                </a:solidFill>
              </a:rPr>
              <a:t> Gas Spiking and Sampling</a:t>
            </a:r>
          </a:p>
          <a:p>
            <a:pPr algn="l"/>
            <a:r>
              <a:rPr lang="en-US" altLang="en-US" sz="2000" dirty="0">
                <a:solidFill>
                  <a:srgbClr val="006B6B"/>
                </a:solidFill>
              </a:rPr>
              <a:t>Configuration for Periodic Validations</a:t>
            </a:r>
            <a:r>
              <a:rPr lang="en-US" altLang="en-US" sz="2000" dirty="0">
                <a:solidFill>
                  <a:srgbClr val="0047FF"/>
                </a:solidFill>
              </a:rPr>
              <a:t> </a:t>
            </a: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873918" y="2057400"/>
            <a:ext cx="457200" cy="1371600"/>
          </a:xfrm>
          <a:prstGeom prst="can">
            <a:avLst>
              <a:gd name="adj" fmla="val 75000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 rot="16140000" flipH="1">
            <a:off x="6701631" y="1700212"/>
            <a:ext cx="685800" cy="1831975"/>
          </a:xfrm>
          <a:prstGeom prst="can">
            <a:avLst>
              <a:gd name="adj" fmla="val 68551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1331118" y="2514600"/>
            <a:ext cx="50292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 flipH="1">
            <a:off x="4072731" y="2743200"/>
            <a:ext cx="22891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9223" name="AutoShape 7"/>
          <p:cNvCxnSpPr>
            <a:cxnSpLocks noChangeShapeType="1"/>
            <a:stCxn id="9222" idx="1"/>
            <a:endCxn id="9224" idx="0"/>
          </p:cNvCxnSpPr>
          <p:nvPr/>
        </p:nvCxnSpPr>
        <p:spPr bwMode="auto">
          <a:xfrm>
            <a:off x="4074318" y="2743200"/>
            <a:ext cx="800100" cy="13716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9224" name="AutoShape 8"/>
          <p:cNvSpPr>
            <a:spLocks noChangeArrowheads="1"/>
          </p:cNvSpPr>
          <p:nvPr/>
        </p:nvSpPr>
        <p:spPr bwMode="auto">
          <a:xfrm>
            <a:off x="4531518" y="4114800"/>
            <a:ext cx="685800" cy="685800"/>
          </a:xfrm>
          <a:prstGeom prst="roundRect">
            <a:avLst>
              <a:gd name="adj" fmla="val 231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4988718" y="4114800"/>
            <a:ext cx="16002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AutoShape 10"/>
          <p:cNvSpPr>
            <a:spLocks noChangeArrowheads="1"/>
          </p:cNvSpPr>
          <p:nvPr/>
        </p:nvSpPr>
        <p:spPr bwMode="auto">
          <a:xfrm>
            <a:off x="6588918" y="3657600"/>
            <a:ext cx="1371600" cy="914400"/>
          </a:xfrm>
          <a:prstGeom prst="cube">
            <a:avLst>
              <a:gd name="adj" fmla="val 25000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>
            <a:off x="2016918" y="4572000"/>
            <a:ext cx="685800" cy="914400"/>
          </a:xfrm>
          <a:prstGeom prst="roundRect">
            <a:avLst>
              <a:gd name="adj" fmla="val 231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V="1">
            <a:off x="2016918" y="2513013"/>
            <a:ext cx="1588" cy="2060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0" name="AutoShape 14"/>
          <p:cNvSpPr>
            <a:spLocks noChangeArrowheads="1"/>
          </p:cNvSpPr>
          <p:nvPr/>
        </p:nvSpPr>
        <p:spPr bwMode="auto">
          <a:xfrm>
            <a:off x="2931318" y="4572000"/>
            <a:ext cx="685800" cy="1143000"/>
          </a:xfrm>
          <a:prstGeom prst="can">
            <a:avLst>
              <a:gd name="adj" fmla="val 41667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 flipH="1">
            <a:off x="2472531" y="4800600"/>
            <a:ext cx="4603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416718" y="3429000"/>
            <a:ext cx="144383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9pPr>
          </a:lstStyle>
          <a:p>
            <a:r>
              <a:rPr lang="en-US" altLang="en-US" sz="1200" b="1" dirty="0"/>
              <a:t>Stack, exhaust or </a:t>
            </a:r>
          </a:p>
          <a:p>
            <a:endParaRPr lang="en-US" altLang="en-US" sz="1200" b="1" dirty="0"/>
          </a:p>
          <a:p>
            <a:r>
              <a:rPr lang="en-US" altLang="en-US" sz="1200" b="1" dirty="0"/>
              <a:t>ambient air source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2783681" y="2241550"/>
            <a:ext cx="2205037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9pPr>
          </a:lstStyle>
          <a:p>
            <a:r>
              <a:rPr lang="en-US" altLang="en-US" sz="1200" b="1" dirty="0"/>
              <a:t>PFA Teflon sample tubing</a:t>
            </a: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6588918" y="2374900"/>
            <a:ext cx="12922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9pPr>
          </a:lstStyle>
          <a:p>
            <a:r>
              <a:rPr lang="en-US" altLang="en-US" sz="1200" b="1" dirty="0"/>
              <a:t>Enhanced FTIR</a:t>
            </a:r>
          </a:p>
          <a:p>
            <a:r>
              <a:rPr lang="en-US" altLang="en-US" sz="1200" b="1" dirty="0"/>
              <a:t>Sample Cell</a:t>
            </a:r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4450556" y="4203700"/>
            <a:ext cx="715962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9pPr>
          </a:lstStyle>
          <a:p>
            <a:r>
              <a:rPr lang="en-US" altLang="en-US" sz="1200" b="1"/>
              <a:t>0-5 lpm</a:t>
            </a:r>
          </a:p>
          <a:p>
            <a:r>
              <a:rPr lang="en-US" altLang="en-US" sz="1400" b="1"/>
              <a:t>MFM</a:t>
            </a: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1986756" y="4889500"/>
            <a:ext cx="715962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9pPr>
          </a:lstStyle>
          <a:p>
            <a:r>
              <a:rPr lang="en-US" altLang="en-US" sz="1200" b="1"/>
              <a:t>0-1 lpm</a:t>
            </a:r>
          </a:p>
          <a:p>
            <a:r>
              <a:rPr lang="en-US" altLang="en-US" sz="1400" b="1"/>
              <a:t>MFC</a:t>
            </a:r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6541293" y="4114800"/>
            <a:ext cx="1190625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9pPr>
          </a:lstStyle>
          <a:p>
            <a:r>
              <a:rPr lang="en-US" altLang="en-US" sz="1200" b="1"/>
              <a:t>Sample Pump</a:t>
            </a:r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3617118" y="5076825"/>
            <a:ext cx="1131888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9pPr>
          </a:lstStyle>
          <a:p>
            <a:r>
              <a:rPr lang="en-US" altLang="en-US" sz="1200" b="1"/>
              <a:t>Certified Gas</a:t>
            </a:r>
          </a:p>
          <a:p>
            <a:r>
              <a:rPr lang="en-US" altLang="en-US" sz="1200" b="1"/>
              <a:t>Standard in</a:t>
            </a:r>
          </a:p>
          <a:p>
            <a:r>
              <a:rPr lang="en-US" altLang="en-US" sz="1200" b="1"/>
              <a:t>Cylinder</a:t>
            </a: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1961356" y="5715000"/>
            <a:ext cx="5083175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9pPr>
          </a:lstStyle>
          <a:p>
            <a:r>
              <a:rPr lang="en-US" altLang="en-US" sz="1200" b="1" dirty="0"/>
              <a:t>(100 ppb each of mixed VOCs in UHP nitrogen balance)</a:t>
            </a:r>
          </a:p>
        </p:txBody>
      </p:sp>
    </p:spTree>
    <p:extLst>
      <p:ext uri="{BB962C8B-B14F-4D97-AF65-F5344CB8AC3E}">
        <p14:creationId xmlns:p14="http://schemas.microsoft.com/office/powerpoint/2010/main" val="14350812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Some FDL Validations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4808046"/>
              </p:ext>
            </p:extLst>
          </p:nvPr>
        </p:nvGraphicFramePr>
        <p:xfrm>
          <a:off x="990600" y="1905000"/>
          <a:ext cx="7391399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Graph" r:id="rId4" imgW="3906000" imgH="2964960" progId="Origin50.Graph">
                  <p:embed/>
                </p:oleObj>
              </mc:Choice>
              <mc:Fallback>
                <p:oleObj name="Graph" r:id="rId4" imgW="3906000" imgH="2964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1905000"/>
                        <a:ext cx="7391399" cy="434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587163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7696200" cy="855663"/>
          </a:xfrm>
        </p:spPr>
        <p:txBody>
          <a:bodyPr/>
          <a:lstStyle/>
          <a:p>
            <a:pPr algn="ctr"/>
            <a:r>
              <a:rPr lang="en-US" sz="2200" dirty="0"/>
              <a:t>Analyte Spiking Surrogates?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517904"/>
            <a:ext cx="9144000" cy="5334000"/>
          </a:xfrm>
          <a:prstGeom prst="rect">
            <a:avLst/>
          </a:prstGeom>
        </p:spPr>
        <p:txBody>
          <a:bodyPr vert="horz"/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Wingdings" charset="0"/>
              <a:buChar char="§"/>
              <a:defRPr sz="2000">
                <a:solidFill>
                  <a:srgbClr val="073E87"/>
                </a:solidFill>
                <a:latin typeface="+mn-lt"/>
                <a:ea typeface="ＭＳ Ｐゴシック" charset="0"/>
                <a:cs typeface="ＭＳ Ｐゴシック" charset="0"/>
                <a:sym typeface="Calibri" charset="0"/>
              </a:defRPr>
            </a:lvl1pPr>
            <a:lvl2pPr marL="576263" indent="-274638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Wingdings" charset="0"/>
              <a:buChar char="§"/>
              <a:defRPr sz="2000">
                <a:solidFill>
                  <a:schemeClr val="bg2">
                    <a:lumMod val="75000"/>
                  </a:schemeClr>
                </a:solidFill>
                <a:latin typeface="+mn-lt"/>
                <a:ea typeface="ＭＳ Ｐゴシック" charset="0"/>
                <a:cs typeface="+mn-cs"/>
                <a:sym typeface="Calibri" charset="0"/>
              </a:defRPr>
            </a:lvl2pPr>
            <a:lvl3pPr marL="855663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Wingdings" charset="0"/>
              <a:buChar char="§"/>
              <a:defRPr sz="1800">
                <a:solidFill>
                  <a:schemeClr val="bg2">
                    <a:lumMod val="75000"/>
                  </a:schemeClr>
                </a:solidFill>
                <a:latin typeface="+mn-lt"/>
                <a:ea typeface="ＭＳ Ｐゴシック" charset="0"/>
                <a:cs typeface="+mn-cs"/>
                <a:sym typeface="Calibri" charset="0"/>
              </a:defRPr>
            </a:lvl3pPr>
            <a:lvl4pPr marL="11430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Wingdings" charset="0"/>
              <a:buChar char="§"/>
              <a:defRPr sz="1600">
                <a:solidFill>
                  <a:schemeClr val="bg2">
                    <a:lumMod val="75000"/>
                  </a:schemeClr>
                </a:solidFill>
                <a:latin typeface="+mn-lt"/>
                <a:ea typeface="ＭＳ Ｐゴシック" charset="0"/>
                <a:cs typeface="+mn-cs"/>
                <a:sym typeface="Calibri" charset="0"/>
              </a:defRPr>
            </a:lvl4pPr>
            <a:lvl5pPr marL="1462088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Wingdings" charset="0"/>
              <a:buChar char="§"/>
              <a:defRPr sz="1400">
                <a:solidFill>
                  <a:schemeClr val="bg2">
                    <a:lumMod val="75000"/>
                  </a:schemeClr>
                </a:solidFill>
                <a:latin typeface="+mn-lt"/>
                <a:ea typeface="ＭＳ Ｐゴシック" charset="0"/>
                <a:cs typeface="+mn-cs"/>
                <a:sym typeface="Calibri" charset="0"/>
              </a:defRPr>
            </a:lvl5pPr>
            <a:lvl6pPr marL="1919288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1B6FD"/>
              </a:buClr>
              <a:buSzPct val="100000"/>
              <a:buFont typeface="Wingdings" charset="0"/>
              <a:buChar char="§"/>
              <a:defRPr sz="1600">
                <a:solidFill>
                  <a:srgbClr val="073E87"/>
                </a:solidFill>
                <a:latin typeface="+mn-lt"/>
                <a:ea typeface="+mn-ea"/>
                <a:cs typeface="+mn-cs"/>
                <a:sym typeface="Calibri" charset="0"/>
              </a:defRPr>
            </a:lvl6pPr>
            <a:lvl7pPr marL="2376488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1B6FD"/>
              </a:buClr>
              <a:buSzPct val="100000"/>
              <a:buFont typeface="Wingdings" charset="0"/>
              <a:buChar char="§"/>
              <a:defRPr sz="1600">
                <a:solidFill>
                  <a:srgbClr val="073E87"/>
                </a:solidFill>
                <a:latin typeface="+mn-lt"/>
                <a:ea typeface="+mn-ea"/>
                <a:cs typeface="+mn-cs"/>
                <a:sym typeface="Calibri" charset="0"/>
              </a:defRPr>
            </a:lvl7pPr>
            <a:lvl8pPr marL="2833688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1B6FD"/>
              </a:buClr>
              <a:buSzPct val="100000"/>
              <a:buFont typeface="Wingdings" charset="0"/>
              <a:buChar char="§"/>
              <a:defRPr sz="1600">
                <a:solidFill>
                  <a:srgbClr val="073E87"/>
                </a:solidFill>
                <a:latin typeface="+mn-lt"/>
                <a:ea typeface="+mn-ea"/>
                <a:cs typeface="+mn-cs"/>
                <a:sym typeface="Calibri" charset="0"/>
              </a:defRPr>
            </a:lvl8pPr>
            <a:lvl9pPr marL="3290888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1B6FD"/>
              </a:buClr>
              <a:buSzPct val="100000"/>
              <a:buFont typeface="Wingdings" charset="0"/>
              <a:buChar char="§"/>
              <a:defRPr sz="1600">
                <a:solidFill>
                  <a:srgbClr val="073E87"/>
                </a:solidFill>
                <a:latin typeface="+mn-lt"/>
                <a:ea typeface="+mn-ea"/>
                <a:cs typeface="+mn-cs"/>
                <a:sym typeface="Calibri" charset="0"/>
              </a:defRPr>
            </a:lvl9pPr>
          </a:lstStyle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Pct val="100000"/>
              <a:buFont typeface="Wingdings" charset="0"/>
              <a:buChar char="§"/>
              <a:tabLst/>
              <a:defRPr/>
            </a:pPr>
            <a:r>
              <a:rPr kumimoji="0" lang="en-US" sz="1800" u="none" strike="noStrike" kern="0" cap="none" spc="0" normalizeH="0" baseline="0" noProof="0" dirty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Arial"/>
                <a:ea typeface="ＭＳ Ｐゴシック" charset="0"/>
                <a:sym typeface="Calibri" charset="0"/>
              </a:rPr>
              <a:t>Obtaining </a:t>
            </a:r>
            <a:r>
              <a:rPr lang="en-US" sz="1800" kern="0" dirty="0">
                <a:latin typeface="Arial"/>
              </a:rPr>
              <a:t>an actual FDL of each zero analyte requires a certified gas standard for each zero pollutant</a:t>
            </a:r>
            <a:endParaRPr kumimoji="0" lang="en-US" sz="1800" u="none" strike="noStrike" kern="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Arial"/>
              <a:ea typeface="ＭＳ Ｐゴシック" charset="0"/>
              <a:sym typeface="Calibri" charset="0"/>
            </a:endParaRPr>
          </a:p>
          <a:p>
            <a:pPr marL="855663" marR="0" lvl="2" indent="-22860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Clr>
                <a:srgbClr val="6D6E71">
                  <a:lumMod val="75000"/>
                  <a:lumOff val="25000"/>
                </a:srgbClr>
              </a:buClr>
              <a:buSzPct val="100000"/>
              <a:buFont typeface="Wingdings" charset="0"/>
              <a:buChar char="§"/>
              <a:tabLst/>
              <a:defRPr/>
            </a:pPr>
            <a:r>
              <a:rPr lang="en-US" sz="1500" kern="0" dirty="0">
                <a:solidFill>
                  <a:srgbClr val="6D6E71">
                    <a:lumMod val="50000"/>
                  </a:srgbClr>
                </a:solidFill>
                <a:latin typeface="Arial"/>
              </a:rPr>
              <a:t>T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6D6E71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  <a:sym typeface="Calibri" charset="0"/>
              </a:rPr>
              <a:t>here may be too many or </a:t>
            </a:r>
            <a:r>
              <a:rPr lang="en-US" sz="1500" kern="0" dirty="0">
                <a:solidFill>
                  <a:srgbClr val="6D6E71">
                    <a:lumMod val="50000"/>
                  </a:srgbClr>
                </a:solidFill>
                <a:latin typeface="Arial"/>
              </a:rPr>
              <a:t>some are too reactive or nonvolatile to handle in gas cylinders</a:t>
            </a:r>
          </a:p>
          <a:p>
            <a:pPr marL="855663" marR="0" lvl="2" indent="-22860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Clr>
                <a:srgbClr val="6D6E71">
                  <a:lumMod val="75000"/>
                  <a:lumOff val="25000"/>
                </a:srgbClr>
              </a:buClr>
              <a:buSzPct val="100000"/>
              <a:buFont typeface="Wingdings" charset="0"/>
              <a:buChar char="§"/>
              <a:tabLst/>
              <a:defRPr/>
            </a:pPr>
            <a:r>
              <a:rPr lang="en-US" sz="1500" kern="0" dirty="0">
                <a:solidFill>
                  <a:srgbClr val="6D6E71">
                    <a:lumMod val="50000"/>
                  </a:srgbClr>
                </a:solidFill>
                <a:latin typeface="Arial"/>
              </a:rPr>
              <a:t>Elaborate “laboratory assemblies” can be field implemented if the pollutants are critical to empirically determine and the chemicals can be handled </a:t>
            </a:r>
            <a:endParaRPr kumimoji="0" lang="en-US" sz="1500" u="none" strike="noStrike" kern="0" cap="none" spc="0" normalizeH="0" baseline="0" noProof="0" dirty="0">
              <a:ln>
                <a:noFill/>
              </a:ln>
              <a:solidFill>
                <a:srgbClr val="6D6E71">
                  <a:lumMod val="50000"/>
                </a:srgbClr>
              </a:solidFill>
              <a:effectLst/>
              <a:uLnTx/>
              <a:uFillTx/>
              <a:latin typeface="Arial"/>
              <a:ea typeface="ＭＳ Ｐゴシック" charset="0"/>
              <a:cs typeface="+mn-cs"/>
              <a:sym typeface="Calibri" charset="0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Pct val="100000"/>
              <a:buFont typeface="Wingdings" charset="0"/>
              <a:buChar char="§"/>
              <a:tabLst/>
              <a:defRPr/>
            </a:pPr>
            <a:r>
              <a:rPr lang="en-US" sz="1800" kern="0" dirty="0">
                <a:latin typeface="Arial"/>
              </a:rPr>
              <a:t>What about chemical surrogates?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Arial"/>
              <a:ea typeface="ＭＳ Ｐゴシック" charset="0"/>
              <a:sym typeface="Calibri" charset="0"/>
            </a:endParaRPr>
          </a:p>
          <a:p>
            <a:pPr marL="855663" marR="0" lvl="2" indent="-22860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Clr>
                <a:srgbClr val="6D6E71">
                  <a:lumMod val="75000"/>
                  <a:lumOff val="25000"/>
                </a:srgbClr>
              </a:buClr>
              <a:buSzPct val="100000"/>
              <a:buFont typeface="Wingdings" charset="0"/>
              <a:buChar char="§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6D6E71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  <a:sym typeface="Calibri" charset="0"/>
              </a:rPr>
              <a:t>Method 301/320 mentions their use</a:t>
            </a:r>
          </a:p>
          <a:p>
            <a:pPr marL="855663" marR="0" lvl="2" indent="-22860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Clr>
                <a:srgbClr val="6D6E71">
                  <a:lumMod val="75000"/>
                  <a:lumOff val="25000"/>
                </a:srgbClr>
              </a:buClr>
              <a:buSzPct val="100000"/>
              <a:buFont typeface="Wingdings" charset="0"/>
              <a:buChar char="§"/>
              <a:tabLst/>
              <a:defRPr/>
            </a:pPr>
            <a:r>
              <a:rPr lang="en-US" sz="1500" kern="0" dirty="0">
                <a:solidFill>
                  <a:srgbClr val="6D6E71">
                    <a:lumMod val="50000"/>
                  </a:srgbClr>
                </a:solidFill>
                <a:latin typeface="Arial"/>
              </a:rPr>
              <a:t>If similar enough in chemical </a:t>
            </a:r>
            <a:r>
              <a:rPr lang="en-US" sz="1500" kern="0" dirty="0" err="1">
                <a:solidFill>
                  <a:srgbClr val="6D6E71">
                    <a:lumMod val="50000"/>
                  </a:srgbClr>
                </a:solidFill>
                <a:latin typeface="Arial"/>
              </a:rPr>
              <a:t>reactivities</a:t>
            </a:r>
            <a:r>
              <a:rPr lang="en-US" sz="1500" kern="0" dirty="0">
                <a:solidFill>
                  <a:srgbClr val="6D6E71">
                    <a:lumMod val="50000"/>
                  </a:srgbClr>
                </a:solidFill>
                <a:latin typeface="Arial"/>
              </a:rPr>
              <a:t> to the target analytes in question, they may be </a:t>
            </a:r>
            <a:r>
              <a:rPr lang="en-US" sz="1500" b="1" i="1" kern="0" dirty="0">
                <a:solidFill>
                  <a:srgbClr val="6D6E71">
                    <a:lumMod val="50000"/>
                  </a:srgbClr>
                </a:solidFill>
                <a:latin typeface="Arial"/>
              </a:rPr>
              <a:t>serviceable</a:t>
            </a:r>
            <a:r>
              <a:rPr lang="en-US" sz="1500" kern="0" dirty="0">
                <a:solidFill>
                  <a:srgbClr val="6D6E71">
                    <a:lumMod val="50000"/>
                  </a:srgbClr>
                </a:solidFill>
                <a:latin typeface="Arial"/>
              </a:rPr>
              <a:t> in validating recoveries of the sample gas extraction assembly</a:t>
            </a:r>
          </a:p>
          <a:p>
            <a:pPr marL="855663" marR="0" lvl="2" indent="-22860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Clr>
                <a:srgbClr val="6D6E71">
                  <a:lumMod val="75000"/>
                  <a:lumOff val="25000"/>
                </a:srgbClr>
              </a:buClr>
              <a:buSzPct val="100000"/>
              <a:buFont typeface="Wingdings" charset="0"/>
              <a:buChar char="§"/>
              <a:tabLst/>
              <a:defRPr/>
            </a:pPr>
            <a:r>
              <a:rPr lang="en-US" sz="1500" kern="0" dirty="0">
                <a:solidFill>
                  <a:srgbClr val="6D6E71">
                    <a:lumMod val="50000"/>
                  </a:srgbClr>
                </a:solidFill>
                <a:latin typeface="Arial"/>
              </a:rPr>
              <a:t>Because FTIR completely </a:t>
            </a:r>
            <a:r>
              <a:rPr lang="en-US" sz="1500" kern="0" dirty="0" err="1">
                <a:solidFill>
                  <a:srgbClr val="6D6E71">
                    <a:lumMod val="50000"/>
                  </a:srgbClr>
                </a:solidFill>
                <a:latin typeface="Arial"/>
              </a:rPr>
              <a:t>speciates</a:t>
            </a:r>
            <a:r>
              <a:rPr lang="en-US" sz="1500" kern="0" dirty="0">
                <a:solidFill>
                  <a:srgbClr val="6D6E71">
                    <a:lumMod val="50000"/>
                  </a:srgbClr>
                </a:solidFill>
                <a:latin typeface="Arial"/>
              </a:rPr>
              <a:t> the quantitative analyses of all pollutants, </a:t>
            </a:r>
            <a:r>
              <a:rPr lang="en-US" sz="1500" b="1" i="1" kern="0" dirty="0">
                <a:solidFill>
                  <a:srgbClr val="6D6E71">
                    <a:lumMod val="50000"/>
                  </a:srgbClr>
                </a:solidFill>
                <a:latin typeface="Arial"/>
              </a:rPr>
              <a:t>the use of surrogates is not technically acceptable in analytical method data QA/QC procedures (validating accuracies, precisions, etc.) where calibrations are being validated</a:t>
            </a:r>
          </a:p>
          <a:p>
            <a:pPr marL="855663" marR="0" lvl="2" indent="-22860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Clr>
                <a:srgbClr val="6D6E71">
                  <a:lumMod val="75000"/>
                  <a:lumOff val="25000"/>
                </a:srgbClr>
              </a:buClr>
              <a:buSzPct val="100000"/>
              <a:buFont typeface="Wingdings" charset="0"/>
              <a:buChar char="§"/>
              <a:tabLst/>
              <a:defRPr/>
            </a:pPr>
            <a:r>
              <a:rPr lang="en-US" sz="1500" kern="0" dirty="0">
                <a:solidFill>
                  <a:srgbClr val="6D6E71">
                    <a:lumMod val="50000"/>
                  </a:srgbClr>
                </a:solidFill>
                <a:latin typeface="Arial"/>
              </a:rPr>
              <a:t>BUT, they could possibly be </a:t>
            </a:r>
            <a:r>
              <a:rPr lang="en-US" sz="1500" b="1" i="1" kern="0" dirty="0">
                <a:solidFill>
                  <a:srgbClr val="6D6E71">
                    <a:lumMod val="50000"/>
                  </a:srgbClr>
                </a:solidFill>
                <a:latin typeface="Arial"/>
              </a:rPr>
              <a:t>serviceable</a:t>
            </a:r>
            <a:r>
              <a:rPr lang="en-US" sz="1500" kern="0" dirty="0">
                <a:solidFill>
                  <a:srgbClr val="6D6E71">
                    <a:lumMod val="50000"/>
                  </a:srgbClr>
                </a:solidFill>
                <a:latin typeface="Arial"/>
              </a:rPr>
              <a:t> </a:t>
            </a:r>
            <a:r>
              <a:rPr lang="en-US" sz="1500" b="1" i="1" kern="0" dirty="0">
                <a:solidFill>
                  <a:srgbClr val="6D6E71">
                    <a:lumMod val="50000"/>
                  </a:srgbClr>
                </a:solidFill>
                <a:latin typeface="Arial"/>
              </a:rPr>
              <a:t>in estimating FDLs IF calibration differences are factored, analysis regions are close and spectral “shapes” are similar </a:t>
            </a: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6D6E71">
                  <a:lumMod val="50000"/>
                </a:srgbClr>
              </a:solidFill>
              <a:effectLst/>
              <a:uLnTx/>
              <a:uFillTx/>
              <a:latin typeface="Arial"/>
              <a:ea typeface="ＭＳ Ｐゴシック" charset="0"/>
              <a:cs typeface="+mn-cs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68671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1981200" y="152400"/>
            <a:ext cx="6858000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bIns="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2000" b="1" dirty="0">
                <a:solidFill>
                  <a:srgbClr val="03495C"/>
                </a:solidFill>
                <a:latin typeface="Calibri" pitchFamily="34" charset="0"/>
              </a:rPr>
              <a:t>Ethylene Glycol vs. Surrogates Ethanol or Methanol at 50 C</a:t>
            </a:r>
          </a:p>
          <a:p>
            <a:pPr>
              <a:buClrTx/>
              <a:buFontTx/>
              <a:buNone/>
            </a:pPr>
            <a:r>
              <a:rPr lang="en-US" altLang="en-US" sz="1600" b="1" dirty="0">
                <a:solidFill>
                  <a:srgbClr val="03495C"/>
                </a:solidFill>
                <a:latin typeface="Calibri" pitchFamily="34" charset="0"/>
              </a:rPr>
              <a:t>(same </a:t>
            </a:r>
            <a:r>
              <a:rPr lang="en-US" altLang="en-US" sz="1600" b="1" dirty="0" err="1">
                <a:solidFill>
                  <a:srgbClr val="03495C"/>
                </a:solidFill>
                <a:latin typeface="Calibri" pitchFamily="34" charset="0"/>
              </a:rPr>
              <a:t>pathlength</a:t>
            </a:r>
            <a:r>
              <a:rPr lang="en-US" altLang="en-US" sz="1600" b="1" dirty="0">
                <a:solidFill>
                  <a:srgbClr val="03495C"/>
                </a:solidFill>
                <a:latin typeface="Calibri" pitchFamily="34" charset="0"/>
              </a:rPr>
              <a:t> * concentration)</a:t>
            </a:r>
            <a:br>
              <a:rPr lang="en-US" altLang="en-US" sz="2000" dirty="0">
                <a:solidFill>
                  <a:srgbClr val="03495C"/>
                </a:solidFill>
                <a:latin typeface="Calibri" pitchFamily="34" charset="0"/>
              </a:rPr>
            </a:br>
            <a:endParaRPr lang="en-US" altLang="en-US" sz="2000" dirty="0">
              <a:solidFill>
                <a:srgbClr val="03495C"/>
              </a:solidFill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67" y="838200"/>
            <a:ext cx="9144000" cy="6019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2002269"/>
            <a:ext cx="2590800" cy="557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~1500 * </a:t>
            </a:r>
            <a:r>
              <a:rPr lang="en-US" sz="11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1100" b="1" baseline="-25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vap</a:t>
            </a:r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(CH</a:t>
            </a:r>
            <a:r>
              <a:rPr lang="en-US" sz="1100" b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OH)</a:t>
            </a:r>
            <a:r>
              <a:rPr lang="en-US" sz="1100" b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11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1100" b="1" baseline="-25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vap</a:t>
            </a:r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(CH</a:t>
            </a:r>
            <a:r>
              <a:rPr lang="en-US" sz="1100" b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OH)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~750 * </a:t>
            </a:r>
            <a:r>
              <a:rPr lang="en-US" sz="11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1100" b="1" baseline="-25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vap</a:t>
            </a:r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(CH</a:t>
            </a:r>
            <a:r>
              <a:rPr lang="en-US" sz="1100" b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OH)</a:t>
            </a:r>
            <a:r>
              <a:rPr lang="en-US" sz="1100" b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11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1100" b="1" baseline="-25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vap</a:t>
            </a:r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</a:t>
            </a:r>
            <a:r>
              <a:rPr lang="en-US" sz="1100" b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1100" b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OH)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4572000"/>
            <a:ext cx="2497800" cy="2734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∫</a:t>
            </a:r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100" b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(CH2OH)2</a:t>
            </a:r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1.6 * </a:t>
            </a:r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∫</a:t>
            </a:r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100" b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C2H5OH</a:t>
            </a:r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1.5 * </a:t>
            </a:r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∫</a:t>
            </a:r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100" b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CH3OH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9000" y="5257800"/>
            <a:ext cx="1817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*Surrogate suitability: </a:t>
            </a:r>
          </a:p>
          <a:p>
            <a:r>
              <a:rPr lang="en-US" sz="1400" b="1" dirty="0" err="1"/>
              <a:t>EtOH</a:t>
            </a:r>
            <a:r>
              <a:rPr lang="en-US" sz="1400" b="1" dirty="0"/>
              <a:t> &gt;&gt; </a:t>
            </a:r>
            <a:r>
              <a:rPr lang="en-US" sz="1400" b="1" dirty="0" err="1"/>
              <a:t>MeOH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9739159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754188" y="304800"/>
            <a:ext cx="738981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9pPr>
          </a:lstStyle>
          <a:p>
            <a:r>
              <a:rPr lang="en-US" altLang="en-US" sz="1800" b="1" dirty="0">
                <a:solidFill>
                  <a:srgbClr val="006B6B"/>
                </a:solidFill>
              </a:rPr>
              <a:t>How about considering Ethylene as a spectroscopic surrogate?</a:t>
            </a:r>
            <a:endParaRPr lang="en-US" altLang="en-US" sz="1800" dirty="0">
              <a:solidFill>
                <a:srgbClr val="0047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6000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05400" y="3334405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*Non-suitable surrogate due to spectral dissimilarities and likely out of analysis region</a:t>
            </a:r>
          </a:p>
        </p:txBody>
      </p:sp>
    </p:spTree>
    <p:extLst>
      <p:ext uri="{BB962C8B-B14F-4D97-AF65-F5344CB8AC3E}">
        <p14:creationId xmlns:p14="http://schemas.microsoft.com/office/powerpoint/2010/main" val="3658775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162800" cy="855663"/>
          </a:xfrm>
        </p:spPr>
        <p:txBody>
          <a:bodyPr/>
          <a:lstStyle/>
          <a:p>
            <a:pPr algn="ctr"/>
            <a:r>
              <a:rPr lang="en-US" sz="2000" dirty="0"/>
              <a:t>So Which DL Determination Method Should be Used in Modeling/Emissions Inventories? 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2118" y="1676400"/>
            <a:ext cx="8915400" cy="5105400"/>
          </a:xfrm>
        </p:spPr>
        <p:txBody>
          <a:bodyPr/>
          <a:lstStyle/>
          <a:p>
            <a:pPr>
              <a:spcAft>
                <a:spcPts val="1200"/>
              </a:spcAft>
              <a:buClrTx/>
            </a:pPr>
            <a:r>
              <a:rPr lang="en-US" sz="2000" dirty="0"/>
              <a:t>Not any pre-test instrument noise-limited MDLs</a:t>
            </a:r>
          </a:p>
          <a:p>
            <a:pPr lvl="2">
              <a:spcAft>
                <a:spcPts val="120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These are a nice precursor to field testing, but certainly not field realistic</a:t>
            </a:r>
          </a:p>
          <a:p>
            <a:pPr lvl="2">
              <a:spcAft>
                <a:spcPts val="120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Generally, FDLs will end up being 2 – 50 times pre-test MDLs</a:t>
            </a:r>
          </a:p>
          <a:p>
            <a:pPr>
              <a:spcAft>
                <a:spcPts val="1200"/>
              </a:spcAft>
              <a:buClrTx/>
            </a:pPr>
            <a:r>
              <a:rPr lang="en-US" dirty="0"/>
              <a:t>In order of relevance:</a:t>
            </a:r>
            <a:endParaRPr lang="en-US" sz="2000" dirty="0"/>
          </a:p>
          <a:p>
            <a:pPr marL="969963" lvl="2" indent="-342900"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</a:pPr>
            <a:r>
              <a:rPr lang="en-US" b="1" i="1" dirty="0">
                <a:solidFill>
                  <a:schemeClr val="tx1">
                    <a:lumMod val="50000"/>
                  </a:schemeClr>
                </a:solidFill>
              </a:rPr>
              <a:t>Field verification of actual FDLs via analyte spiking methods</a:t>
            </a:r>
          </a:p>
          <a:p>
            <a:pPr marL="969963" lvl="2" indent="-342900"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Field verification of actual FDLs via analyte + surrogate spiking methods</a:t>
            </a:r>
          </a:p>
          <a:p>
            <a:pPr lvl="3">
              <a:spcAft>
                <a:spcPts val="1200"/>
              </a:spcAft>
            </a:pPr>
            <a:r>
              <a:rPr lang="en-US" i="1" dirty="0">
                <a:solidFill>
                  <a:schemeClr val="tx1">
                    <a:lumMod val="50000"/>
                  </a:schemeClr>
                </a:solidFill>
              </a:rPr>
              <a:t>True surrogates are difficult to obtain, however</a:t>
            </a:r>
          </a:p>
          <a:p>
            <a:pPr marL="969963" lvl="2" indent="-342900"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Post-test estimates of MDLs </a:t>
            </a:r>
            <a:r>
              <a:rPr lang="en-US" b="1" i="1" dirty="0">
                <a:solidFill>
                  <a:schemeClr val="tx1">
                    <a:lumMod val="50000"/>
                  </a:schemeClr>
                </a:solidFill>
              </a:rPr>
              <a:t>using field spectra</a:t>
            </a:r>
            <a:endParaRPr lang="en-US" i="1" dirty="0">
              <a:solidFill>
                <a:schemeClr val="tx1">
                  <a:lumMod val="50000"/>
                </a:schemeClr>
              </a:solidFill>
            </a:endParaRPr>
          </a:p>
          <a:p>
            <a:pPr lvl="3">
              <a:spcAft>
                <a:spcPts val="1200"/>
              </a:spcAft>
            </a:pPr>
            <a:r>
              <a:rPr lang="en-US" sz="1800" b="1" i="1" dirty="0">
                <a:solidFill>
                  <a:schemeClr val="tx1">
                    <a:lumMod val="50000"/>
                  </a:schemeClr>
                </a:solidFill>
              </a:rPr>
              <a:t>Note: This relies on accurate/traceable spectral calibrations!</a:t>
            </a:r>
          </a:p>
        </p:txBody>
      </p:sp>
    </p:spTree>
    <p:extLst>
      <p:ext uri="{BB962C8B-B14F-4D97-AF65-F5344CB8AC3E}">
        <p14:creationId xmlns:p14="http://schemas.microsoft.com/office/powerpoint/2010/main" val="331537815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Geosyntec-PowerPoint-Template 2012">
  <a:themeElements>
    <a:clrScheme name="Default - Title and Content cop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and Content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Theme">
  <a:themeElements>
    <a:clrScheme name="Geosyntec External">
      <a:dk1>
        <a:srgbClr val="6D6E71"/>
      </a:dk1>
      <a:lt1>
        <a:srgbClr val="FFFFFF"/>
      </a:lt1>
      <a:dk2>
        <a:srgbClr val="003974"/>
      </a:dk2>
      <a:lt2>
        <a:srgbClr val="FFFFFF"/>
      </a:lt2>
      <a:accent1>
        <a:srgbClr val="CEE6C1"/>
      </a:accent1>
      <a:accent2>
        <a:srgbClr val="4292C1"/>
      </a:accent2>
      <a:accent3>
        <a:srgbClr val="C8B18B"/>
      </a:accent3>
      <a:accent4>
        <a:srgbClr val="478A57"/>
      </a:accent4>
      <a:accent5>
        <a:srgbClr val="B0CAEA"/>
      </a:accent5>
      <a:accent6>
        <a:srgbClr val="764200"/>
      </a:accent6>
      <a:hlink>
        <a:srgbClr val="C8B18B"/>
      </a:hlink>
      <a:folHlink>
        <a:srgbClr val="B0CAE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and Content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Geosyntec-powerpoint-template">
  <a:themeElements>
    <a:clrScheme name="Default - Title and Content cop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and Content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A6A33760824C4AB77DA149F6C2C20A" ma:contentTypeVersion="0" ma:contentTypeDescription="Create a new document." ma:contentTypeScope="" ma:versionID="e95585c8e80389e378468ecdfdb76c93">
  <xsd:schema xmlns:xsd="http://www.w3.org/2001/XMLSchema" xmlns:xs="http://www.w3.org/2001/XMLSchema" xmlns:p="http://schemas.microsoft.com/office/2006/metadata/properties" xmlns:ns2="952c8954-9718-4dab-9a76-5deb251c2044" targetNamespace="http://schemas.microsoft.com/office/2006/metadata/properties" ma:root="true" ma:fieldsID="351200d77d86962d40dc9bb4e2a99332" ns2:_="">
    <xsd:import namespace="952c8954-9718-4dab-9a76-5deb251c204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2c8954-9718-4dab-9a76-5deb251c204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52c8954-9718-4dab-9a76-5deb251c2044">N43R77TE6JSJ-60-77</_dlc_DocId>
    <_dlc_DocIdUrl xmlns="952c8954-9718-4dab-9a76-5deb251c2044">
      <Url>http://home.geosyntec.com/comm/dml/_layouts/DocIdRedir.aspx?ID=N43R77TE6JSJ-60-77</Url>
      <Description>N43R77TE6JSJ-60-77</Description>
    </_dlc_DocIdUrl>
  </documentManagement>
</p:properties>
</file>

<file path=customXml/itemProps1.xml><?xml version="1.0" encoding="utf-8"?>
<ds:datastoreItem xmlns:ds="http://schemas.openxmlformats.org/officeDocument/2006/customXml" ds:itemID="{C3C248F6-C15E-4E16-A9D7-3C52D5044B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DD74E3-A31C-4D73-A1D7-DFDFD2BCE77E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E9309F07-58CA-4971-BD2A-FA0A93119B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2c8954-9718-4dab-9a76-5deb251c20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79244A0C-06CD-4F9D-ACD1-EC8B48646A9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952c8954-9718-4dab-9a76-5deb251c204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Geosyntec-PowerPoint-Template 2012</Template>
  <TotalTime>4821</TotalTime>
  <Pages>0</Pages>
  <Words>966</Words>
  <Characters>0</Characters>
  <Application>Microsoft Office PowerPoint</Application>
  <PresentationFormat>On-screen Show (4:3)</PresentationFormat>
  <Lines>0</Lines>
  <Paragraphs>90</Paragraphs>
  <Slides>12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ＭＳ Ｐゴシック</vt:lpstr>
      <vt:lpstr>SimSun</vt:lpstr>
      <vt:lpstr>Arial</vt:lpstr>
      <vt:lpstr>Calibri</vt:lpstr>
      <vt:lpstr>Gill Sans</vt:lpstr>
      <vt:lpstr>Helvetica</vt:lpstr>
      <vt:lpstr>Times New Roman</vt:lpstr>
      <vt:lpstr>Wingdings</vt:lpstr>
      <vt:lpstr>ヒラギノ角ゴ ProN W3</vt:lpstr>
      <vt:lpstr>ヒラギノ角ゴ ProN W6</vt:lpstr>
      <vt:lpstr>Geosyntec-PowerPoint-Template 2012</vt:lpstr>
      <vt:lpstr>Default Theme</vt:lpstr>
      <vt:lpstr>1_Geosyntec-powerpoint-template</vt:lpstr>
      <vt:lpstr>Origin Graph</vt:lpstr>
      <vt:lpstr>Determinations and Interpretations of FTIR Detection Limits</vt:lpstr>
      <vt:lpstr>Why Determine and Minimize Field Detection Limits (FDLs) Regardless of Measurement Method?</vt:lpstr>
      <vt:lpstr>EPA Method 320 vs. Standard Test Method ASTM D6348-12</vt:lpstr>
      <vt:lpstr>PowerPoint Presentation</vt:lpstr>
      <vt:lpstr>Some FDL Validations</vt:lpstr>
      <vt:lpstr>Analyte Spiking Surrogates?</vt:lpstr>
      <vt:lpstr>PowerPoint Presentation</vt:lpstr>
      <vt:lpstr>PowerPoint Presentation</vt:lpstr>
      <vt:lpstr>So Which DL Determination Method Should be Used in Modeling/Emissions Inventories? </vt:lpstr>
      <vt:lpstr>Post-test Estimate of MDLs: Two Methods of Determination</vt:lpstr>
      <vt:lpstr>What’s the “Realistic” Field MDL, MDC#2 vs MDC#3?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EMAG Practioners</dc:title>
  <dc:creator>Scott Rowlands</dc:creator>
  <cp:lastModifiedBy>Curtis Laush</cp:lastModifiedBy>
  <cp:revision>265</cp:revision>
  <dcterms:created xsi:type="dcterms:W3CDTF">2012-07-18T19:04:51Z</dcterms:created>
  <dcterms:modified xsi:type="dcterms:W3CDTF">2017-05-19T18:50:56Z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dd9263c5-240c-433d-8124-540bf6bb8487</vt:lpwstr>
  </property>
  <property fmtid="{D5CDD505-2E9C-101B-9397-08002B2CF9AE}" pid="3" name="ContentTypeId">
    <vt:lpwstr>0x010100B3A6A33760824C4AB77DA149F6C2C20A</vt:lpwstr>
  </property>
</Properties>
</file>